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91" r:id="rId1"/>
  </p:sldMasterIdLst>
  <p:notesMasterIdLst>
    <p:notesMasterId r:id="rId11"/>
  </p:notesMasterIdLst>
  <p:sldIdLst>
    <p:sldId id="342" r:id="rId2"/>
    <p:sldId id="343" r:id="rId3"/>
    <p:sldId id="306" r:id="rId4"/>
    <p:sldId id="344" r:id="rId5"/>
    <p:sldId id="323" r:id="rId6"/>
    <p:sldId id="335" r:id="rId7"/>
    <p:sldId id="338" r:id="rId8"/>
    <p:sldId id="339" r:id="rId9"/>
    <p:sldId id="345" r:id="rId1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94794" autoAdjust="0"/>
  </p:normalViewPr>
  <p:slideViewPr>
    <p:cSldViewPr>
      <p:cViewPr>
        <p:scale>
          <a:sx n="58" d="100"/>
          <a:sy n="58" d="100"/>
        </p:scale>
        <p:origin x="-78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14" y="11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0E670-801B-4F42-9A49-5BE0D4B9D28F}" type="datetimeFigureOut">
              <a:rPr lang="zh-TW" altLang="en-US" smtClean="0"/>
              <a:t>2015/1/6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603A1-3119-48AB-B146-EEF282BCA9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1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A08BF794-A1E6-49CE-BB45-E3A9E5F4C22F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E223C75-BFCC-4F22-AE8E-FBB116ECC79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8A2EED-84DA-4E82-AC6C-CA76B9BC23C1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63A66-7BE1-4DFB-91FA-84A41B6D594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851CF-633E-4E97-BB38-BC2666344FE5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7A1D60-8181-41B6-B95D-EE48BBE93C7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BDCEC655-7FE5-4320-B44F-113C93A3C071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DED694-D994-4B1C-BD7A-90B08B1E34A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等腰三角形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C61EFC21-1AAF-448E-A834-D9F018F52A2C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A3E67DC9-096B-47C4-80E7-1FA8905174F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cxnSp>
        <p:nvCxnSpPr>
          <p:cNvPr id="11" name="直線接點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7441A55-7C69-4D4D-ACF3-71C19263491D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1E8C50D-FB68-4ABC-B46F-5A735DDD56A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F375533B-30E8-4169-8053-82789906F653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514EA08-E490-4449-991D-3B480AB1FE9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722E48-ED9C-4B1C-BC67-CBFBFB62DB44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975442-85BF-409B-B344-B2FA3090DEC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9D189AE1-A1FB-4C39-A7F2-8F330475B2DC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248C4224-4EB6-44F9-AC93-8D90CBCE788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B6A2C7A-3215-4B3F-A3AD-4121965ABBF8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6325CED-662B-44A1-9B6D-9432E3CE5B4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557C22E-76F9-45DD-8745-44A393035D05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3EC87844-C23A-48F3-AAF5-519B5331338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61EFC21-1AAF-448E-A834-D9F018F52A2C}" type="datetimeFigureOut">
              <a:rPr lang="zh-TW" altLang="en-US" smtClean="0"/>
              <a:pPr>
                <a:defRPr/>
              </a:pPr>
              <a:t>2015/1/6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3E67DC9-096B-47C4-80E7-1FA8905174F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18" y="1268760"/>
            <a:ext cx="9144000" cy="273630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239000" cy="216024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校外參訪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晉倫科技股份有限公司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483768" y="4005064"/>
            <a:ext cx="4824536" cy="4101008"/>
          </a:xfrm>
        </p:spPr>
        <p:txBody>
          <a:bodyPr/>
          <a:lstStyle/>
          <a:p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班級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化工四乙</a:t>
            </a:r>
            <a:endParaRPr lang="en-US" altLang="zh-TW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組別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第三組</a:t>
            </a:r>
            <a:endParaRPr lang="en-US" altLang="zh-TW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組員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:U0014105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郭紹羽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U0014112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胡芳滋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U0014151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馬守昱     </a:t>
            </a:r>
            <a:endParaRPr lang="en-US" altLang="zh-TW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吳豐智老師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319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1501352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dirty="0"/>
              <a:t>大概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1556792"/>
            <a:ext cx="7560840" cy="53012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u"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公司簡介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環境政策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理念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公司產品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整合概要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579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99032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公司簡介</a:t>
            </a:r>
            <a:endParaRPr lang="zh-TW" altLang="en-US" sz="6000" b="1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1982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2002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獲得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ISO 14001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認證，</a:t>
            </a:r>
            <a:r>
              <a:rPr lang="zh-TW" altLang="en-US" sz="3200" b="1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股票正式上櫃掛牌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，並成立中國廣東廠，年產能增加至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25000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噸。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總公司設於台灣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致力於研發、生產工程塑膠及複合材料配料及配色技術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給國內各產業製造高附加價值產品的需求。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084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791400" cy="2077416"/>
          </a:xfrm>
        </p:spPr>
        <p:txBody>
          <a:bodyPr>
            <a:noAutofit/>
          </a:bodyPr>
          <a:lstStyle/>
          <a:p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Environmental Policy(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環境政策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1484784"/>
            <a:ext cx="8568952" cy="537321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發展產品技術及製造生產的同時，為善盡社會責任與達到永續經營，亦致力於環境保護工作，更特別制訂及保證如下之環境政策：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8358" indent="-514350">
              <a:buFont typeface="+mj-lt"/>
              <a:buAutoNum type="arabicPeriod"/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Cherish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Resources(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珍惜資源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Reduce Wastes and Conserve Energy(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減廢省能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 )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Obsession to Environmental Protection(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恪遵環保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6323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" y="-1"/>
            <a:ext cx="9132742" cy="386104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理念</a:t>
            </a:r>
            <a:endParaRPr lang="en-US" altLang="zh-TW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1841325" y="3861048"/>
            <a:ext cx="5472608" cy="29969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三大理念</a:t>
            </a:r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1.Customer first(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戸客第一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2.Quality first(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品質第一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3.Efficency first(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效率第一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552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>
                <a:effectLst/>
              </a:rPr>
              <a:t>產品名稱 </a:t>
            </a:r>
            <a:r>
              <a:rPr lang="en-US" altLang="zh-TW" b="1" dirty="0">
                <a:effectLst/>
              </a:rPr>
              <a:t>: </a:t>
            </a:r>
            <a:r>
              <a:rPr lang="zh-TW" altLang="en-US" b="1" dirty="0">
                <a:effectLst/>
              </a:rPr>
              <a:t>聚碳酸脂改性樹脂</a:t>
            </a:r>
            <a:br>
              <a:rPr lang="zh-TW" altLang="en-US" b="1" dirty="0">
                <a:effectLst/>
              </a:rPr>
            </a:br>
            <a:r>
              <a:rPr lang="zh-TW" altLang="en-US" b="1" dirty="0">
                <a:effectLst/>
              </a:rPr>
              <a:t>產品型號 </a:t>
            </a:r>
            <a:r>
              <a:rPr lang="en-US" altLang="zh-TW" b="1" dirty="0">
                <a:effectLst/>
              </a:rPr>
              <a:t>: KAPEX® PC Compound</a:t>
            </a:r>
            <a:r>
              <a:rPr lang="en-US" altLang="zh-TW" dirty="0">
                <a:effectLst/>
              </a:rPr>
              <a:t/>
            </a:r>
            <a:br>
              <a:rPr lang="en-US" altLang="zh-TW" dirty="0">
                <a:effectLst/>
              </a:rPr>
            </a:br>
            <a:endParaRPr lang="zh-TW" altLang="en-US" dirty="0"/>
          </a:p>
        </p:txBody>
      </p:sp>
      <p:pic>
        <p:nvPicPr>
          <p:cNvPr id="20" name="內容版面配置區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4248472" cy="244208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9" name="內容版面配置區 18"/>
          <p:cNvSpPr>
            <a:spLocks noGrp="1"/>
          </p:cNvSpPr>
          <p:nvPr>
            <p:ph sz="half" idx="2"/>
          </p:nvPr>
        </p:nvSpPr>
        <p:spPr>
          <a:xfrm>
            <a:off x="4700194" y="1412775"/>
            <a:ext cx="4038600" cy="53285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4008" indent="0">
              <a:buNone/>
            </a:pPr>
            <a:r>
              <a:rPr lang="zh-TW" altLang="en-US" b="1" dirty="0"/>
              <a:t>產品說明</a:t>
            </a:r>
          </a:p>
          <a:p>
            <a:pPr fontAlgn="t"/>
            <a:r>
              <a:rPr lang="zh-TW" altLang="en-US" dirty="0"/>
              <a:t>該産品保留了聚碳酸酯的高衝擊性、尺寸穩定性和高光澤度，提高了其防火等級，加工性能也得到很大</a:t>
            </a:r>
            <a:r>
              <a:rPr lang="zh-TW" altLang="en-US" dirty="0" smtClean="0"/>
              <a:t>改善</a:t>
            </a:r>
            <a:endParaRPr lang="en-US" altLang="zh-TW" dirty="0" smtClean="0"/>
          </a:p>
          <a:p>
            <a:pPr fontAlgn="t"/>
            <a:r>
              <a:rPr lang="zh-TW" altLang="en-US" dirty="0"/>
              <a:t>綠色材料以消費後環保</a:t>
            </a:r>
            <a:r>
              <a:rPr lang="zh-TW" altLang="en-US" dirty="0" smtClean="0"/>
              <a:t>回收</a:t>
            </a:r>
            <a:r>
              <a:rPr lang="en-US" altLang="zh-TW" dirty="0" smtClean="0"/>
              <a:t> </a:t>
            </a:r>
            <a:r>
              <a:rPr lang="en-US" altLang="zh-TW" dirty="0"/>
              <a:t>PET</a:t>
            </a:r>
            <a:r>
              <a:rPr lang="zh-TW" altLang="en-US" dirty="0"/>
              <a:t>、</a:t>
            </a:r>
            <a:r>
              <a:rPr lang="en-US" altLang="zh-TW" dirty="0"/>
              <a:t>PC</a:t>
            </a:r>
            <a:r>
              <a:rPr lang="zh-TW" altLang="en-US" dirty="0"/>
              <a:t>為主</a:t>
            </a:r>
            <a:r>
              <a:rPr lang="zh-TW" altLang="en-US" dirty="0" smtClean="0"/>
              <a:t>，至少</a:t>
            </a:r>
            <a:r>
              <a:rPr lang="zh-TW" altLang="en-US" dirty="0"/>
              <a:t>含有</a:t>
            </a:r>
            <a:r>
              <a:rPr lang="en-US" altLang="zh-TW" dirty="0"/>
              <a:t>30%</a:t>
            </a:r>
            <a:r>
              <a:rPr lang="zh-TW" altLang="en-US" dirty="0"/>
              <a:t>消費性回收之改性</a:t>
            </a:r>
            <a:r>
              <a:rPr lang="zh-TW" altLang="en-US" dirty="0" smtClean="0"/>
              <a:t>材料</a:t>
            </a:r>
            <a:endParaRPr lang="zh-TW" altLang="en-US" dirty="0"/>
          </a:p>
          <a:p>
            <a:pPr fontAlgn="t"/>
            <a:endParaRPr lang="zh-TW" altLang="en-US" dirty="0"/>
          </a:p>
        </p:txBody>
      </p:sp>
      <p:pic>
        <p:nvPicPr>
          <p:cNvPr id="21" name="內容版面配置區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8"/>
            <a:ext cx="423265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effectLst/>
              </a:rPr>
              <a:t>產品名稱 </a:t>
            </a:r>
            <a:r>
              <a:rPr lang="en-US" altLang="zh-TW" dirty="0">
                <a:effectLst/>
              </a:rPr>
              <a:t>: </a:t>
            </a:r>
            <a:r>
              <a:rPr lang="zh-TW" altLang="en-US" dirty="0">
                <a:effectLst/>
              </a:rPr>
              <a:t>尼龍改性樹脂</a:t>
            </a:r>
            <a:br>
              <a:rPr lang="zh-TW" altLang="en-US" dirty="0">
                <a:effectLst/>
              </a:rPr>
            </a:br>
            <a:r>
              <a:rPr lang="zh-TW" altLang="en-US" dirty="0">
                <a:effectLst/>
              </a:rPr>
              <a:t>產品型號 </a:t>
            </a:r>
            <a:r>
              <a:rPr lang="en-US" altLang="zh-TW" dirty="0">
                <a:effectLst/>
              </a:rPr>
              <a:t>: </a:t>
            </a:r>
            <a:r>
              <a:rPr lang="en-US" altLang="zh-TW" dirty="0" err="1">
                <a:effectLst/>
              </a:rPr>
              <a:t>Mapex</a:t>
            </a:r>
            <a:r>
              <a:rPr lang="en-US" altLang="zh-TW" dirty="0">
                <a:effectLst/>
              </a:rPr>
              <a:t>® PA Compound</a:t>
            </a:r>
            <a:br>
              <a:rPr lang="en-US" altLang="zh-TW" dirty="0">
                <a:effectLst/>
              </a:rPr>
            </a:br>
            <a:endParaRPr lang="zh-TW" altLang="en-US" dirty="0"/>
          </a:p>
        </p:txBody>
      </p:sp>
      <p:pic>
        <p:nvPicPr>
          <p:cNvPr id="5" name="內容版面配置區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4174905" cy="4536504"/>
          </a:xfrm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4008" indent="0">
              <a:buNone/>
            </a:pPr>
            <a:r>
              <a:rPr lang="zh-TW" altLang="en-US" b="1" dirty="0"/>
              <a:t>產品說明</a:t>
            </a:r>
          </a:p>
          <a:p>
            <a:pPr fontAlgn="t">
              <a:buFont typeface="Wingdings" pitchFamily="2" charset="2"/>
              <a:buChar char="l"/>
            </a:pPr>
            <a:r>
              <a:rPr lang="zh-TW" altLang="en-US" dirty="0" smtClean="0"/>
              <a:t>這項技術</a:t>
            </a:r>
            <a:r>
              <a:rPr lang="zh-TW" altLang="en-US" dirty="0"/>
              <a:t>産品具有卓越的絕緣和阻燃性能，對於環境保護具有積極的影響。</a:t>
            </a:r>
          </a:p>
          <a:p>
            <a:pPr marL="64008" indent="0">
              <a:buNone/>
            </a:pP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29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>
                <a:effectLst/>
              </a:rPr>
              <a:t>產品名稱 </a:t>
            </a:r>
            <a:r>
              <a:rPr lang="en-US" altLang="zh-TW" b="1" dirty="0">
                <a:effectLst/>
              </a:rPr>
              <a:t>: </a:t>
            </a:r>
            <a:r>
              <a:rPr lang="zh-TW" altLang="en-US" b="1" dirty="0">
                <a:effectLst/>
              </a:rPr>
              <a:t>聚丙烯改性樹脂</a:t>
            </a:r>
            <a:br>
              <a:rPr lang="zh-TW" altLang="en-US" b="1" dirty="0">
                <a:effectLst/>
              </a:rPr>
            </a:br>
            <a:r>
              <a:rPr lang="zh-TW" altLang="en-US" b="1" dirty="0">
                <a:effectLst/>
              </a:rPr>
              <a:t>產品型號 </a:t>
            </a:r>
            <a:r>
              <a:rPr lang="en-US" altLang="zh-TW" b="1" dirty="0">
                <a:effectLst/>
              </a:rPr>
              <a:t>: </a:t>
            </a:r>
            <a:r>
              <a:rPr lang="en-US" altLang="zh-TW" b="1" dirty="0" err="1">
                <a:effectLst/>
              </a:rPr>
              <a:t>Aplax</a:t>
            </a:r>
            <a:r>
              <a:rPr lang="en-US" altLang="zh-TW" b="1" dirty="0">
                <a:effectLst/>
              </a:rPr>
              <a:t>® PP Compound</a:t>
            </a:r>
            <a:r>
              <a:rPr lang="en-US" altLang="zh-TW" dirty="0">
                <a:effectLst/>
              </a:rPr>
              <a:t/>
            </a:r>
            <a:br>
              <a:rPr lang="en-US" altLang="zh-TW" dirty="0">
                <a:effectLst/>
              </a:rPr>
            </a:br>
            <a:endParaRPr lang="zh-TW" altLang="en-US" dirty="0"/>
          </a:p>
        </p:txBody>
      </p:sp>
      <p:pic>
        <p:nvPicPr>
          <p:cNvPr id="5" name="內容版面配置區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13" y="1526570"/>
            <a:ext cx="3835879" cy="2462166"/>
          </a:xfrm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81837" y="1556794"/>
            <a:ext cx="4038600" cy="508105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4008" indent="0">
              <a:buNone/>
            </a:pPr>
            <a:r>
              <a:rPr lang="zh-TW" altLang="en-US" b="1" dirty="0"/>
              <a:t>產品說明</a:t>
            </a:r>
          </a:p>
          <a:p>
            <a:pPr fontAlgn="t"/>
            <a:r>
              <a:rPr lang="zh-TW" altLang="en-US" dirty="0"/>
              <a:t>主要應用在要求高剛性及高衝擊強度之產品。此產品具有良好的流動性、加工性及耐熱性等性質，依規格之不同可適用汽機車零件、電子電器 、民生工業等用品。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13" y="4005065"/>
            <a:ext cx="3816424" cy="26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239000" cy="1362075"/>
          </a:xfrm>
        </p:spPr>
        <p:txBody>
          <a:bodyPr>
            <a:no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整合概要 </a:t>
            </a:r>
            <a:r>
              <a:rPr lang="en-US" altLang="zh-TW" sz="66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600" dirty="0">
                <a:latin typeface="標楷體" pitchFamily="65" charset="-120"/>
                <a:ea typeface="標楷體" pitchFamily="65" charset="-120"/>
              </a:rPr>
            </a:br>
            <a:endParaRPr lang="zh-TW" altLang="en-US" sz="6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7848872" cy="5445224"/>
          </a:xfrm>
        </p:spPr>
        <p:txBody>
          <a:bodyPr>
            <a:normAutofit fontScale="92500"/>
          </a:bodyPr>
          <a:lstStyle/>
          <a:p>
            <a:pPr marL="578358" indent="-514350">
              <a:buFont typeface="+mj-lt"/>
              <a:buAutoNum type="arabicPeriod"/>
            </a:pPr>
            <a:r>
              <a:rPr lang="zh-TW" altLang="en-US" sz="2800" dirty="0"/>
              <a:t>讓</a:t>
            </a:r>
            <a:r>
              <a:rPr lang="zh-TW" altLang="en-US" sz="2800" dirty="0" smtClean="0"/>
              <a:t>我們知道</a:t>
            </a:r>
            <a:r>
              <a:rPr lang="zh-TW" altLang="en-US" sz="2800" dirty="0"/>
              <a:t>複合型高分子材料公司到底是在做什麼的</a:t>
            </a:r>
            <a:endParaRPr lang="en-US" altLang="zh-TW" sz="2800" dirty="0"/>
          </a:p>
          <a:p>
            <a:pPr marL="578358" indent="-514350">
              <a:buFont typeface="+mj-lt"/>
              <a:buAutoNum type="arabicPeriod"/>
            </a:pPr>
            <a:r>
              <a:rPr lang="zh-TW" altLang="en-US" sz="2800" dirty="0"/>
              <a:t>了解公司營運模式 規模大小 人力分配 環保概念</a:t>
            </a:r>
            <a:endParaRPr lang="en-US" altLang="zh-TW" sz="2800" dirty="0"/>
          </a:p>
          <a:p>
            <a:pPr marL="578358" indent="-514350">
              <a:buFont typeface="+mj-lt"/>
              <a:buAutoNum type="arabicPeriod"/>
            </a:pPr>
            <a:r>
              <a:rPr lang="zh-TW" altLang="en-US" sz="2800" dirty="0"/>
              <a:t>業界專業術語的</a:t>
            </a:r>
            <a:r>
              <a:rPr lang="zh-TW" altLang="en-US" sz="2800" dirty="0" smtClean="0"/>
              <a:t>認識；</a:t>
            </a:r>
            <a:r>
              <a:rPr lang="en-US" altLang="zh-TW" sz="2800" dirty="0" smtClean="0"/>
              <a:t>QC</a:t>
            </a:r>
            <a:r>
              <a:rPr lang="en-US" altLang="zh-TW" sz="2800" dirty="0"/>
              <a:t>(</a:t>
            </a:r>
            <a:r>
              <a:rPr lang="zh-TW" altLang="en-US" sz="2800" dirty="0"/>
              <a:t>品質管控</a:t>
            </a:r>
            <a:r>
              <a:rPr lang="en-US" altLang="zh-TW" sz="2800" dirty="0"/>
              <a:t>)</a:t>
            </a:r>
            <a:r>
              <a:rPr lang="zh-TW" altLang="en-US" sz="2800" dirty="0" smtClean="0"/>
              <a:t>與</a:t>
            </a:r>
            <a:r>
              <a:rPr lang="en-US" altLang="zh-TW" sz="2800" dirty="0" smtClean="0"/>
              <a:t>RD(</a:t>
            </a:r>
            <a:r>
              <a:rPr lang="zh-TW" altLang="en-US" sz="2800" dirty="0" smtClean="0"/>
              <a:t>研究發展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及</a:t>
            </a:r>
            <a:r>
              <a:rPr lang="en-US" altLang="zh-TW" sz="2800" dirty="0" smtClean="0"/>
              <a:t>PDCA</a:t>
            </a:r>
            <a:r>
              <a:rPr lang="zh-TW" altLang="en-US" sz="2800" dirty="0" smtClean="0"/>
              <a:t>的意義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計畫</a:t>
            </a:r>
            <a:r>
              <a:rPr lang="en-US" altLang="zh-TW" sz="2800" dirty="0" smtClean="0"/>
              <a:t>--</a:t>
            </a:r>
            <a:r>
              <a:rPr lang="zh-TW" altLang="en-US" sz="2800" dirty="0" smtClean="0"/>
              <a:t>執行</a:t>
            </a:r>
            <a:r>
              <a:rPr lang="en-US" altLang="zh-TW" sz="2800" dirty="0" smtClean="0"/>
              <a:t>--</a:t>
            </a:r>
            <a:r>
              <a:rPr lang="zh-TW" altLang="en-US" sz="2800" dirty="0" smtClean="0"/>
              <a:t>檢查</a:t>
            </a:r>
            <a:r>
              <a:rPr lang="en-US" altLang="zh-TW" sz="2800" dirty="0" smtClean="0"/>
              <a:t>--</a:t>
            </a:r>
            <a:r>
              <a:rPr lang="zh-TW" altLang="en-US" sz="2800" dirty="0" smtClean="0"/>
              <a:t>行動</a:t>
            </a:r>
            <a:r>
              <a:rPr lang="en-US" altLang="zh-TW" sz="2800" dirty="0" smtClean="0"/>
              <a:t>)</a:t>
            </a:r>
          </a:p>
          <a:p>
            <a:pPr marL="578358" indent="-514350">
              <a:buFont typeface="+mj-lt"/>
              <a:buAutoNum type="arabicPeriod"/>
            </a:pPr>
            <a:r>
              <a:rPr lang="zh-TW" altLang="en-US" sz="2800" dirty="0" smtClean="0"/>
              <a:t>第二</a:t>
            </a:r>
            <a:r>
              <a:rPr lang="zh-TW" altLang="en-US" sz="2800" dirty="0"/>
              <a:t>語言英文的重要性</a:t>
            </a:r>
            <a:endParaRPr lang="en-US" altLang="zh-TW" sz="2800" dirty="0"/>
          </a:p>
          <a:p>
            <a:pPr marL="578358" indent="-514350">
              <a:buFont typeface="+mj-lt"/>
              <a:buAutoNum type="arabicPeriod"/>
            </a:pPr>
            <a:r>
              <a:rPr lang="zh-TW" altLang="en-US" sz="2800" dirty="0"/>
              <a:t>態度決定工作職位的高度 企圖野心創造新技術的開發</a:t>
            </a:r>
            <a:endParaRPr lang="en-US" altLang="zh-TW" sz="2800" dirty="0"/>
          </a:p>
          <a:p>
            <a:pPr marL="578358" indent="-514350">
              <a:buFont typeface="+mj-lt"/>
              <a:buAutoNum type="arabicPeriod"/>
            </a:pPr>
            <a:r>
              <a:rPr lang="zh-TW" altLang="en-US" sz="2800" dirty="0"/>
              <a:t>天下無難事只怕有心人 一分耕耘一分收獲</a:t>
            </a:r>
            <a:br>
              <a:rPr lang="zh-TW" altLang="en-US" sz="2800" dirty="0"/>
            </a:br>
            <a:endParaRPr lang="en-US" altLang="zh-TW" sz="2800" dirty="0" smtClean="0"/>
          </a:p>
          <a:p>
            <a:pPr marL="64008"/>
            <a:r>
              <a:rPr lang="zh-TW" altLang="en-US" sz="2800" dirty="0" smtClean="0"/>
              <a:t>以上</a:t>
            </a:r>
            <a:r>
              <a:rPr lang="zh-TW" altLang="en-US" sz="2800" dirty="0"/>
              <a:t>這</a:t>
            </a:r>
            <a:r>
              <a:rPr lang="en-US" altLang="zh-TW" sz="2800" dirty="0"/>
              <a:t>6</a:t>
            </a:r>
            <a:r>
              <a:rPr lang="zh-TW" altLang="en-US" sz="2800" dirty="0"/>
              <a:t>點是</a:t>
            </a:r>
            <a:r>
              <a:rPr lang="zh-TW" altLang="en-US" sz="2800" dirty="0" smtClean="0"/>
              <a:t>我們在</a:t>
            </a:r>
            <a:r>
              <a:rPr lang="zh-TW" altLang="en-US" sz="2800" dirty="0"/>
              <a:t>晉</a:t>
            </a:r>
            <a:r>
              <a:rPr lang="zh-TW" altLang="en-US" sz="2800" dirty="0" smtClean="0"/>
              <a:t>倫</a:t>
            </a:r>
            <a:r>
              <a:rPr lang="zh-TW" altLang="en-US" sz="2800" dirty="0"/>
              <a:t>科技股份有限公司</a:t>
            </a:r>
            <a:r>
              <a:rPr lang="zh-TW" altLang="en-US" sz="2800" dirty="0" smtClean="0"/>
              <a:t>參觀</a:t>
            </a:r>
            <a:r>
              <a:rPr lang="zh-TW" altLang="en-US" sz="2800" dirty="0"/>
              <a:t>所得到的想法與觀點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408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神韻">
  <a:themeElements>
    <a:clrScheme name="神韻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1846</TotalTime>
  <Words>417</Words>
  <Application>Microsoft Office PowerPoint</Application>
  <PresentationFormat>如螢幕大小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神韻</vt:lpstr>
      <vt:lpstr>校外參訪- 晉倫科技股份有限公司</vt:lpstr>
      <vt:lpstr>大概</vt:lpstr>
      <vt:lpstr>公司簡介</vt:lpstr>
      <vt:lpstr>Environmental Policy(環境政策) </vt:lpstr>
      <vt:lpstr>公司理念</vt:lpstr>
      <vt:lpstr>產品名稱 : 聚碳酸脂改性樹脂 產品型號 : KAPEX® PC Compound </vt:lpstr>
      <vt:lpstr>產品名稱 : 尼龍改性樹脂 產品型號 : Mapex® PA Compound </vt:lpstr>
      <vt:lpstr>產品名稱 : 聚丙烯改性樹脂 產品型號 : Aplax® PP Compound </vt:lpstr>
      <vt:lpstr>整合概要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婕妤</dc:creator>
  <cp:lastModifiedBy>user</cp:lastModifiedBy>
  <cp:revision>143</cp:revision>
  <dcterms:created xsi:type="dcterms:W3CDTF">2013-12-22T07:36:37Z</dcterms:created>
  <dcterms:modified xsi:type="dcterms:W3CDTF">2015-01-06T20:01:07Z</dcterms:modified>
</cp:coreProperties>
</file>