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sldIdLst>
    <p:sldId id="256" r:id="rId2"/>
    <p:sldId id="265" r:id="rId3"/>
    <p:sldId id="257" r:id="rId4"/>
    <p:sldId id="258" r:id="rId5"/>
    <p:sldId id="259" r:id="rId6"/>
    <p:sldId id="260" r:id="rId7"/>
    <p:sldId id="262" r:id="rId8"/>
    <p:sldId id="263" r:id="rId9"/>
    <p:sldId id="264" r:id="rId10"/>
    <p:sldId id="266" r:id="rId11"/>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47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2" name="頁尾版面配置區 1"/>
          <p:cNvSpPr>
            <a:spLocks noGrp="1"/>
          </p:cNvSpPr>
          <p:nvPr>
            <p:ph type="ftr" sz="quarter" idx="11"/>
          </p:nvPr>
        </p:nvSpPr>
        <p:spPr/>
        <p:txBody>
          <a:bodyPr/>
          <a:lstStyle/>
          <a:p>
            <a:endParaRPr lang="zh-TW" altLang="en-US"/>
          </a:p>
        </p:txBody>
      </p:sp>
      <p:sp>
        <p:nvSpPr>
          <p:cNvPr id="15" name="投影片編號版面配置區 14"/>
          <p:cNvSpPr>
            <a:spLocks noGrp="1"/>
          </p:cNvSpPr>
          <p:nvPr>
            <p:ph type="sldNum" sz="quarter" idx="12"/>
          </p:nvPr>
        </p:nvSpPr>
        <p:spPr>
          <a:xfrm>
            <a:off x="8229600" y="6473952"/>
            <a:ext cx="758952" cy="246888"/>
          </a:xfrm>
        </p:spPr>
        <p:txBody>
          <a:bodyPr/>
          <a:lstStyle/>
          <a:p>
            <a:fld id="{91019A32-68BE-471B-9DD8-59D47460D5B6}"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1019A32-68BE-471B-9DD8-59D47460D5B6}"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1019A32-68BE-471B-9DD8-59D47460D5B6}"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p>
        </p:txBody>
      </p:sp>
      <p:sp>
        <p:nvSpPr>
          <p:cNvPr id="16" name="投影片編號版面配置區 15"/>
          <p:cNvSpPr>
            <a:spLocks noGrp="1"/>
          </p:cNvSpPr>
          <p:nvPr>
            <p:ph type="sldNum" sz="quarter" idx="12"/>
          </p:nvPr>
        </p:nvSpPr>
        <p:spPr>
          <a:xfrm>
            <a:off x="8229600" y="6473952"/>
            <a:ext cx="758952" cy="246888"/>
          </a:xfrm>
        </p:spPr>
        <p:txBody>
          <a:bodyPr/>
          <a:lstStyle/>
          <a:p>
            <a:fld id="{91019A32-68BE-471B-9DD8-59D47460D5B6}"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11" name="頁尾版面配置區 10"/>
          <p:cNvSpPr>
            <a:spLocks noGrp="1"/>
          </p:cNvSpPr>
          <p:nvPr>
            <p:ph type="ftr" sz="quarter" idx="11"/>
          </p:nvPr>
        </p:nvSpPr>
        <p:spPr/>
        <p:txBody>
          <a:bodyPr/>
          <a:lstStyle/>
          <a:p>
            <a:endParaRPr lang="zh-TW" altLang="en-US"/>
          </a:p>
        </p:txBody>
      </p:sp>
      <p:sp>
        <p:nvSpPr>
          <p:cNvPr id="16" name="投影片編號版面配置區 15"/>
          <p:cNvSpPr>
            <a:spLocks noGrp="1"/>
          </p:cNvSpPr>
          <p:nvPr>
            <p:ph type="sldNum" sz="quarter" idx="12"/>
          </p:nvPr>
        </p:nvSpPr>
        <p:spPr/>
        <p:txBody>
          <a:bodyPr/>
          <a:lstStyle/>
          <a:p>
            <a:fld id="{91019A32-68BE-471B-9DD8-59D47460D5B6}" type="slidenum">
              <a:rPr lang="zh-TW" altLang="en-US" smtClean="0"/>
              <a:t>‹#›</a:t>
            </a:fld>
            <a:endParaRPr lang="zh-TW" altLang="en-US"/>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10" name="頁尾版面配置區 9"/>
          <p:cNvSpPr>
            <a:spLocks noGrp="1"/>
          </p:cNvSpPr>
          <p:nvPr>
            <p:ph type="ftr" sz="quarter" idx="11"/>
          </p:nvPr>
        </p:nvSpPr>
        <p:spPr/>
        <p:txBody>
          <a:bodyPr/>
          <a:lstStyle/>
          <a:p>
            <a:endParaRPr lang="zh-TW" altLang="en-US"/>
          </a:p>
        </p:txBody>
      </p:sp>
      <p:sp>
        <p:nvSpPr>
          <p:cNvPr id="31" name="投影片編號版面配置區 30"/>
          <p:cNvSpPr>
            <a:spLocks noGrp="1"/>
          </p:cNvSpPr>
          <p:nvPr>
            <p:ph type="sldNum" sz="quarter" idx="12"/>
          </p:nvPr>
        </p:nvSpPr>
        <p:spPr/>
        <p:txBody>
          <a:bodyPr/>
          <a:lstStyle/>
          <a:p>
            <a:fld id="{91019A32-68BE-471B-9DD8-59D47460D5B6}"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229600" y="6477000"/>
            <a:ext cx="762000" cy="246888"/>
          </a:xfrm>
        </p:spPr>
        <p:txBody>
          <a:bodyPr/>
          <a:lstStyle/>
          <a:p>
            <a:fld id="{91019A32-68BE-471B-9DD8-59D47460D5B6}" type="slidenum">
              <a:rPr lang="zh-TW" altLang="en-US" smtClean="0"/>
              <a:t>‹#›</a:t>
            </a:fld>
            <a:endParaRPr lang="zh-TW" altLang="en-US"/>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21" name="頁尾版面配置區 20"/>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1019A32-68BE-471B-9DD8-59D47460D5B6}"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24" name="頁尾版面配置區 23"/>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1019A32-68BE-471B-9DD8-59D47460D5B6}"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29" name="頁尾版面配置區 28"/>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1019A32-68BE-471B-9DD8-59D47460D5B6}"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91212F18-CAEC-4BB5-B676-CF2CBD5EE0FC}" type="datetimeFigureOut">
              <a:rPr lang="zh-TW" altLang="en-US" smtClean="0"/>
              <a:t>2014/12/30</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31" name="投影片編號版面配置區 30"/>
          <p:cNvSpPr>
            <a:spLocks noGrp="1"/>
          </p:cNvSpPr>
          <p:nvPr>
            <p:ph type="sldNum" sz="quarter" idx="12"/>
          </p:nvPr>
        </p:nvSpPr>
        <p:spPr/>
        <p:txBody>
          <a:bodyPr/>
          <a:lstStyle/>
          <a:p>
            <a:fld id="{91019A32-68BE-471B-9DD8-59D47460D5B6}" type="slidenum">
              <a:rPr lang="zh-TW" altLang="en-US" smtClean="0"/>
              <a:t>‹#›</a:t>
            </a:fld>
            <a:endParaRPr lang="zh-TW" altLang="en-US"/>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91212F18-CAEC-4BB5-B676-CF2CBD5EE0FC}" type="datetimeFigureOut">
              <a:rPr lang="zh-TW" altLang="en-US" smtClean="0"/>
              <a:t>2014/12/30</a:t>
            </a:fld>
            <a:endParaRPr lang="zh-TW" altLang="en-US"/>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TW" altLang="en-US"/>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1019A32-68BE-471B-9DD8-59D47460D5B6}" type="slidenum">
              <a:rPr lang="zh-TW" altLang="en-US" smtClean="0"/>
              <a:t>‹#›</a:t>
            </a:fld>
            <a:endParaRPr lang="zh-TW" altLang="en-US"/>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30044" y="234718"/>
            <a:ext cx="7772400" cy="1470025"/>
          </a:xfrm>
        </p:spPr>
        <p:txBody>
          <a:bodyPr>
            <a:normAutofit/>
          </a:bodyPr>
          <a:lstStyle/>
          <a:p>
            <a:r>
              <a:rPr lang="zh-TW" altLang="en-US" dirty="0"/>
              <a:t>校外參</a:t>
            </a:r>
            <a:r>
              <a:rPr lang="zh-TW" altLang="en-US" dirty="0" smtClean="0"/>
              <a:t>訪</a:t>
            </a:r>
            <a:r>
              <a:rPr lang="en-US" altLang="zh-TW" dirty="0" smtClean="0"/>
              <a:t/>
            </a:r>
            <a:br>
              <a:rPr lang="en-US" altLang="zh-TW" dirty="0" smtClean="0"/>
            </a:br>
            <a:r>
              <a:rPr lang="zh-TW" altLang="en-US" dirty="0"/>
              <a:t>晉倫科技股份有限公司</a:t>
            </a:r>
          </a:p>
        </p:txBody>
      </p:sp>
      <p:sp>
        <p:nvSpPr>
          <p:cNvPr id="3" name="副標題 2"/>
          <p:cNvSpPr>
            <a:spLocks noGrp="1"/>
          </p:cNvSpPr>
          <p:nvPr>
            <p:ph type="subTitle" idx="1"/>
          </p:nvPr>
        </p:nvSpPr>
        <p:spPr>
          <a:xfrm>
            <a:off x="683568" y="2276872"/>
            <a:ext cx="7488832" cy="2592288"/>
          </a:xfrm>
        </p:spPr>
        <p:txBody>
          <a:bodyPr>
            <a:normAutofit/>
          </a:bodyPr>
          <a:lstStyle/>
          <a:p>
            <a:r>
              <a:rPr lang="zh-TW" altLang="en-US" sz="2800" dirty="0" smtClean="0">
                <a:solidFill>
                  <a:schemeClr val="tx1"/>
                </a:solidFill>
              </a:rPr>
              <a:t>班級</a:t>
            </a:r>
            <a:r>
              <a:rPr lang="en-US" altLang="zh-TW" sz="2800" dirty="0" smtClean="0">
                <a:solidFill>
                  <a:schemeClr val="tx1"/>
                </a:solidFill>
              </a:rPr>
              <a:t>:</a:t>
            </a:r>
            <a:r>
              <a:rPr lang="zh-TW" altLang="en-US" sz="2800" dirty="0" smtClean="0">
                <a:solidFill>
                  <a:schemeClr val="tx1"/>
                </a:solidFill>
              </a:rPr>
              <a:t>化工四乙</a:t>
            </a:r>
            <a:endParaRPr lang="en-US" altLang="zh-TW" sz="2800" dirty="0" smtClean="0">
              <a:solidFill>
                <a:schemeClr val="tx1"/>
              </a:solidFill>
            </a:endParaRPr>
          </a:p>
          <a:p>
            <a:r>
              <a:rPr lang="zh-TW" altLang="en-US" sz="2800" dirty="0">
                <a:solidFill>
                  <a:schemeClr val="tx1"/>
                </a:solidFill>
              </a:rPr>
              <a:t>組別</a:t>
            </a:r>
            <a:r>
              <a:rPr lang="en-US" altLang="zh-TW" sz="2800" dirty="0">
                <a:solidFill>
                  <a:schemeClr val="tx1"/>
                </a:solidFill>
              </a:rPr>
              <a:t>:</a:t>
            </a:r>
            <a:r>
              <a:rPr lang="zh-TW" altLang="en-US" sz="2800" dirty="0">
                <a:solidFill>
                  <a:schemeClr val="tx1"/>
                </a:solidFill>
              </a:rPr>
              <a:t>第</a:t>
            </a:r>
            <a:r>
              <a:rPr lang="en-US" altLang="zh-TW" sz="2800" dirty="0">
                <a:solidFill>
                  <a:schemeClr val="tx1"/>
                </a:solidFill>
              </a:rPr>
              <a:t>6</a:t>
            </a:r>
            <a:r>
              <a:rPr lang="zh-TW" altLang="en-US" sz="2800" dirty="0" smtClean="0">
                <a:solidFill>
                  <a:schemeClr val="tx1"/>
                </a:solidFill>
              </a:rPr>
              <a:t>組</a:t>
            </a:r>
            <a:endParaRPr lang="en-US" altLang="zh-TW" sz="2800" dirty="0" smtClean="0">
              <a:solidFill>
                <a:schemeClr val="tx1"/>
              </a:solidFill>
            </a:endParaRPr>
          </a:p>
          <a:p>
            <a:r>
              <a:rPr lang="zh-TW" altLang="en-US" sz="2800" dirty="0">
                <a:solidFill>
                  <a:schemeClr val="tx1"/>
                </a:solidFill>
              </a:rPr>
              <a:t>組員</a:t>
            </a:r>
            <a:r>
              <a:rPr lang="en-US" altLang="zh-TW" sz="2800" dirty="0" smtClean="0">
                <a:solidFill>
                  <a:schemeClr val="tx1"/>
                </a:solidFill>
              </a:rPr>
              <a:t>:</a:t>
            </a:r>
            <a:r>
              <a:rPr lang="zh-TW" altLang="en-US" sz="2800" dirty="0" smtClean="0">
                <a:solidFill>
                  <a:schemeClr val="tx1"/>
                </a:solidFill>
              </a:rPr>
              <a:t>   </a:t>
            </a:r>
            <a:r>
              <a:rPr lang="en-US" altLang="zh-TW" sz="2800" dirty="0" smtClean="0">
                <a:solidFill>
                  <a:schemeClr val="tx1"/>
                </a:solidFill>
              </a:rPr>
              <a:t>U0014110</a:t>
            </a:r>
            <a:r>
              <a:rPr lang="zh-TW" altLang="en-US" sz="2800" dirty="0">
                <a:solidFill>
                  <a:schemeClr val="tx1"/>
                </a:solidFill>
              </a:rPr>
              <a:t>甘孟</a:t>
            </a:r>
            <a:r>
              <a:rPr lang="zh-TW" altLang="en-US" sz="2800" dirty="0" smtClean="0">
                <a:solidFill>
                  <a:schemeClr val="tx1"/>
                </a:solidFill>
              </a:rPr>
              <a:t>儒</a:t>
            </a:r>
            <a:endParaRPr lang="en-US" altLang="zh-TW" sz="2800" dirty="0" smtClean="0">
              <a:solidFill>
                <a:schemeClr val="tx1"/>
              </a:solidFill>
            </a:endParaRPr>
          </a:p>
          <a:p>
            <a:r>
              <a:rPr lang="zh-TW" altLang="en-US" sz="2800" dirty="0" smtClean="0">
                <a:solidFill>
                  <a:schemeClr val="tx1"/>
                </a:solidFill>
              </a:rPr>
              <a:t>            </a:t>
            </a:r>
            <a:r>
              <a:rPr lang="en-US" altLang="zh-TW" sz="2800" dirty="0" smtClean="0">
                <a:solidFill>
                  <a:schemeClr val="tx1"/>
                </a:solidFill>
              </a:rPr>
              <a:t>U0014125</a:t>
            </a:r>
            <a:r>
              <a:rPr lang="zh-TW" altLang="en-US" sz="2800" dirty="0" smtClean="0">
                <a:solidFill>
                  <a:schemeClr val="tx1"/>
                </a:solidFill>
              </a:rPr>
              <a:t>凌守治</a:t>
            </a:r>
            <a:endParaRPr lang="en-US" altLang="zh-TW" sz="2800" dirty="0" smtClean="0">
              <a:solidFill>
                <a:schemeClr val="tx1"/>
              </a:solidFill>
            </a:endParaRPr>
          </a:p>
          <a:p>
            <a:r>
              <a:rPr lang="zh-TW" altLang="en-US" sz="2800" dirty="0" smtClean="0">
                <a:solidFill>
                  <a:schemeClr val="tx1"/>
                </a:solidFill>
              </a:rPr>
              <a:t>            </a:t>
            </a:r>
            <a:r>
              <a:rPr lang="en-US" altLang="zh-TW" sz="2800" dirty="0" smtClean="0">
                <a:solidFill>
                  <a:schemeClr val="tx1"/>
                </a:solidFill>
              </a:rPr>
              <a:t>U0014131</a:t>
            </a:r>
            <a:r>
              <a:rPr lang="zh-TW" altLang="en-US" sz="2800" dirty="0" smtClean="0">
                <a:solidFill>
                  <a:schemeClr val="tx1"/>
                </a:solidFill>
              </a:rPr>
              <a:t>李建業</a:t>
            </a:r>
            <a:endParaRPr lang="zh-TW" altLang="en-US" sz="2800" dirty="0">
              <a:solidFill>
                <a:schemeClr val="tx1"/>
              </a:solidFill>
            </a:endParaRPr>
          </a:p>
        </p:txBody>
      </p:sp>
    </p:spTree>
    <p:extLst>
      <p:ext uri="{BB962C8B-B14F-4D97-AF65-F5344CB8AC3E}">
        <p14:creationId xmlns:p14="http://schemas.microsoft.com/office/powerpoint/2010/main" val="40216609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251520" y="476672"/>
            <a:ext cx="8740080" cy="5603453"/>
          </a:xfrm>
        </p:spPr>
        <p:txBody>
          <a:bodyPr>
            <a:normAutofit/>
          </a:bodyPr>
          <a:lstStyle/>
          <a:p>
            <a:r>
              <a:rPr lang="zh-TW" altLang="en-US" sz="3600" dirty="0" smtClean="0"/>
              <a:t>到現場參觀馬上就有經理和董事長為我們講說高分子產業的內部細節使我們可以更了解公司所生產的東西，以及業務部門，很多業務都有化工背景，而業務人員也需到現場去洽公，這使我了解到我們不僅要有專業，也要有待人接物的能力，使我們未來的路可以更加寬廣，最後感謝學校讓我們有此次參加此次參訪的機會以及感謝公司對我們做詳細的解說。</a:t>
            </a:r>
            <a:endParaRPr lang="zh-TW" altLang="en-US" sz="3600" dirty="0"/>
          </a:p>
        </p:txBody>
      </p:sp>
    </p:spTree>
    <p:extLst>
      <p:ext uri="{BB962C8B-B14F-4D97-AF65-F5344CB8AC3E}">
        <p14:creationId xmlns:p14="http://schemas.microsoft.com/office/powerpoint/2010/main" val="2525108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目錄</a:t>
            </a:r>
          </a:p>
        </p:txBody>
      </p:sp>
      <p:sp>
        <p:nvSpPr>
          <p:cNvPr id="3" name="內容版面配置區 2"/>
          <p:cNvSpPr>
            <a:spLocks noGrp="1"/>
          </p:cNvSpPr>
          <p:nvPr>
            <p:ph idx="1"/>
          </p:nvPr>
        </p:nvSpPr>
        <p:spPr/>
        <p:txBody>
          <a:bodyPr/>
          <a:lstStyle/>
          <a:p>
            <a:r>
              <a:rPr lang="zh-TW" altLang="en-US" dirty="0" smtClean="0"/>
              <a:t>人物介紹</a:t>
            </a:r>
            <a:endParaRPr lang="en-US" altLang="zh-TW" dirty="0" smtClean="0"/>
          </a:p>
          <a:p>
            <a:endParaRPr lang="en-US" altLang="zh-TW" dirty="0" smtClean="0"/>
          </a:p>
          <a:p>
            <a:r>
              <a:rPr lang="zh-TW" altLang="en-US" dirty="0"/>
              <a:t>儀器</a:t>
            </a:r>
            <a:r>
              <a:rPr lang="zh-TW" altLang="en-US" dirty="0" smtClean="0"/>
              <a:t>介紹</a:t>
            </a:r>
            <a:endParaRPr lang="en-US" altLang="zh-TW" dirty="0" smtClean="0"/>
          </a:p>
          <a:p>
            <a:endParaRPr lang="en-US" altLang="zh-TW" dirty="0" smtClean="0"/>
          </a:p>
          <a:p>
            <a:r>
              <a:rPr lang="zh-TW" altLang="en-US" dirty="0" smtClean="0"/>
              <a:t>相關產品</a:t>
            </a:r>
            <a:endParaRPr lang="en-US" altLang="zh-TW" dirty="0" smtClean="0"/>
          </a:p>
          <a:p>
            <a:endParaRPr lang="en-US" altLang="zh-TW" dirty="0" smtClean="0"/>
          </a:p>
          <a:p>
            <a:r>
              <a:rPr lang="zh-TW" altLang="en-US" dirty="0"/>
              <a:t>參訪心得</a:t>
            </a:r>
            <a:endParaRPr lang="en-US" altLang="zh-TW" dirty="0" smtClean="0"/>
          </a:p>
          <a:p>
            <a:endParaRPr lang="en-US" altLang="zh-TW" dirty="0" smtClean="0"/>
          </a:p>
          <a:p>
            <a:endParaRPr lang="en-US" altLang="zh-TW" dirty="0" smtClean="0"/>
          </a:p>
          <a:p>
            <a:endParaRPr lang="zh-TW" altLang="en-US" dirty="0"/>
          </a:p>
        </p:txBody>
      </p:sp>
    </p:spTree>
    <p:extLst>
      <p:ext uri="{BB962C8B-B14F-4D97-AF65-F5344CB8AC3E}">
        <p14:creationId xmlns:p14="http://schemas.microsoft.com/office/powerpoint/2010/main" val="2871821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2512" y="1003255"/>
            <a:ext cx="6489848" cy="3910529"/>
          </a:xfrm>
          <a:prstGeom prst="rect">
            <a:avLst/>
          </a:prstGeom>
        </p:spPr>
      </p:pic>
      <p:sp>
        <p:nvSpPr>
          <p:cNvPr id="2" name="標題 1"/>
          <p:cNvSpPr>
            <a:spLocks noGrp="1"/>
          </p:cNvSpPr>
          <p:nvPr>
            <p:ph type="ctrTitle"/>
          </p:nvPr>
        </p:nvSpPr>
        <p:spPr>
          <a:xfrm>
            <a:off x="539552" y="260648"/>
            <a:ext cx="7772400" cy="1470025"/>
          </a:xfrm>
        </p:spPr>
        <p:txBody>
          <a:bodyPr/>
          <a:lstStyle/>
          <a:p>
            <a:pPr algn="l"/>
            <a:r>
              <a:rPr lang="zh-TW" altLang="en-US" dirty="0" smtClean="0"/>
              <a:t>人物介紹</a:t>
            </a:r>
            <a:r>
              <a:rPr lang="en-US" altLang="zh-TW" dirty="0" smtClean="0"/>
              <a:t>:</a:t>
            </a:r>
            <a:endParaRPr lang="zh-TW" altLang="en-US" dirty="0"/>
          </a:p>
        </p:txBody>
      </p:sp>
      <p:sp>
        <p:nvSpPr>
          <p:cNvPr id="3" name="副標題 2"/>
          <p:cNvSpPr>
            <a:spLocks noGrp="1"/>
          </p:cNvSpPr>
          <p:nvPr>
            <p:ph type="subTitle" idx="1"/>
          </p:nvPr>
        </p:nvSpPr>
        <p:spPr>
          <a:xfrm>
            <a:off x="539552" y="5445224"/>
            <a:ext cx="7344816" cy="1008112"/>
          </a:xfrm>
        </p:spPr>
        <p:txBody>
          <a:bodyPr>
            <a:normAutofit/>
          </a:bodyPr>
          <a:lstStyle/>
          <a:p>
            <a:pPr algn="l"/>
            <a:r>
              <a:rPr lang="zh-TW" altLang="en-US" dirty="0" smtClean="0">
                <a:solidFill>
                  <a:schemeClr val="tx1"/>
                </a:solidFill>
              </a:rPr>
              <a:t>圖中是我們這次參訪中的董事長以及業務經理</a:t>
            </a:r>
            <a:endParaRPr lang="zh-TW" altLang="en-US" dirty="0">
              <a:solidFill>
                <a:schemeClr val="tx1"/>
              </a:solidFill>
            </a:endParaRPr>
          </a:p>
        </p:txBody>
      </p:sp>
    </p:spTree>
    <p:extLst>
      <p:ext uri="{BB962C8B-B14F-4D97-AF65-F5344CB8AC3E}">
        <p14:creationId xmlns:p14="http://schemas.microsoft.com/office/powerpoint/2010/main" val="17623579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539552" y="4941168"/>
            <a:ext cx="8208912" cy="1512168"/>
          </a:xfrm>
        </p:spPr>
        <p:txBody>
          <a:bodyPr/>
          <a:lstStyle/>
          <a:p>
            <a:pPr algn="l"/>
            <a:r>
              <a:rPr lang="zh-TW" altLang="en-US" dirty="0" smtClean="0">
                <a:solidFill>
                  <a:schemeClr val="tx1"/>
                </a:solidFill>
              </a:rPr>
              <a:t>此人是此次參訪中為我們講解公司精密儀器的經理</a:t>
            </a:r>
            <a:endParaRPr lang="zh-TW" altLang="en-US" dirty="0">
              <a:solidFill>
                <a:schemeClr val="tx1"/>
              </a:solidFill>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7584" y="188640"/>
            <a:ext cx="7848872" cy="4826076"/>
          </a:xfrm>
          <a:prstGeom prst="rect">
            <a:avLst/>
          </a:prstGeom>
        </p:spPr>
      </p:pic>
    </p:spTree>
    <p:extLst>
      <p:ext uri="{BB962C8B-B14F-4D97-AF65-F5344CB8AC3E}">
        <p14:creationId xmlns:p14="http://schemas.microsoft.com/office/powerpoint/2010/main" val="24924215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95536" y="260648"/>
            <a:ext cx="7772400" cy="1470025"/>
          </a:xfrm>
        </p:spPr>
        <p:txBody>
          <a:bodyPr/>
          <a:lstStyle/>
          <a:p>
            <a:pPr algn="l"/>
            <a:r>
              <a:rPr lang="zh-TW" altLang="en-US" dirty="0" smtClean="0"/>
              <a:t>儀器介紹</a:t>
            </a:r>
            <a:endParaRPr lang="zh-TW" altLang="en-US" dirty="0"/>
          </a:p>
        </p:txBody>
      </p:sp>
      <p:sp>
        <p:nvSpPr>
          <p:cNvPr id="3" name="副標題 2"/>
          <p:cNvSpPr>
            <a:spLocks noGrp="1"/>
          </p:cNvSpPr>
          <p:nvPr>
            <p:ph type="subTitle" idx="1"/>
          </p:nvPr>
        </p:nvSpPr>
        <p:spPr>
          <a:xfrm>
            <a:off x="539552" y="5085184"/>
            <a:ext cx="7920880" cy="1224136"/>
          </a:xfrm>
        </p:spPr>
        <p:txBody>
          <a:bodyPr>
            <a:normAutofit/>
          </a:bodyPr>
          <a:lstStyle/>
          <a:p>
            <a:r>
              <a:rPr lang="zh-TW" altLang="en-US" dirty="0" smtClean="0">
                <a:solidFill>
                  <a:schemeClr val="tx1"/>
                </a:solidFill>
              </a:rPr>
              <a:t>此儀器是公司用來把做好成品做拉力測試，其中此儀器也是在高分子化學時有操作過的儀器。</a:t>
            </a:r>
            <a:endParaRPr lang="zh-TW" altLang="en-US" dirty="0">
              <a:solidFill>
                <a:schemeClr val="tx1"/>
              </a:solidFill>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1412776"/>
            <a:ext cx="7956376" cy="3473168"/>
          </a:xfrm>
          <a:prstGeom prst="rect">
            <a:avLst/>
          </a:prstGeom>
        </p:spPr>
      </p:pic>
    </p:spTree>
    <p:extLst>
      <p:ext uri="{BB962C8B-B14F-4D97-AF65-F5344CB8AC3E}">
        <p14:creationId xmlns:p14="http://schemas.microsoft.com/office/powerpoint/2010/main" val="2003283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251520" y="260648"/>
            <a:ext cx="8352928" cy="6336704"/>
          </a:xfrm>
        </p:spPr>
        <p:txBody>
          <a:bodyPr/>
          <a:lstStyle/>
          <a:p>
            <a:r>
              <a:rPr lang="zh-TW" altLang="en-US" dirty="0" smtClean="0"/>
              <a:t>此為公司在測試試片在哪個溫度下試片會發生變形，主要用來檢測出不同的材質所射出成品之特性。</a:t>
            </a:r>
            <a:endParaRPr lang="zh-TW" altLang="en-US" dirty="0"/>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61" y="332656"/>
            <a:ext cx="8244408" cy="4679259"/>
          </a:xfrm>
          <a:prstGeom prst="rect">
            <a:avLst/>
          </a:prstGeom>
        </p:spPr>
      </p:pic>
    </p:spTree>
    <p:extLst>
      <p:ext uri="{BB962C8B-B14F-4D97-AF65-F5344CB8AC3E}">
        <p14:creationId xmlns:p14="http://schemas.microsoft.com/office/powerpoint/2010/main" val="7972415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683568" y="3717032"/>
            <a:ext cx="7704856" cy="2232248"/>
          </a:xfrm>
        </p:spPr>
        <p:txBody>
          <a:bodyPr/>
          <a:lstStyle/>
          <a:p>
            <a:pPr algn="l"/>
            <a:r>
              <a:rPr lang="zh-TW" altLang="en-US" dirty="0" smtClean="0">
                <a:solidFill>
                  <a:schemeClr val="tx1"/>
                </a:solidFill>
              </a:rPr>
              <a:t>此儀器為射出成形儀器，在學高分子化學有操作類似的儀器，其主要功能是把所投入的高分子材料合成所需要的模型。</a:t>
            </a:r>
            <a:endParaRPr lang="zh-TW" altLang="en-US" dirty="0">
              <a:solidFill>
                <a:schemeClr val="tx1"/>
              </a:solidFill>
            </a:endParaRPr>
          </a:p>
        </p:txBody>
      </p:sp>
      <p:pic>
        <p:nvPicPr>
          <p:cNvPr id="4" name="圖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260648"/>
            <a:ext cx="7452320" cy="3299679"/>
          </a:xfrm>
          <a:prstGeom prst="rect">
            <a:avLst/>
          </a:prstGeom>
        </p:spPr>
      </p:pic>
    </p:spTree>
    <p:extLst>
      <p:ext uri="{BB962C8B-B14F-4D97-AF65-F5344CB8AC3E}">
        <p14:creationId xmlns:p14="http://schemas.microsoft.com/office/powerpoint/2010/main" val="1107802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dirty="0" smtClean="0"/>
              <a:t>相關產品</a:t>
            </a:r>
            <a:endParaRPr lang="zh-TW" altLang="en-US" dirty="0"/>
          </a:p>
        </p:txBody>
      </p:sp>
      <p:pic>
        <p:nvPicPr>
          <p:cNvPr id="5" name="內容版面配置區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3528" y="1412776"/>
            <a:ext cx="3600400" cy="1929506"/>
          </a:xfrm>
        </p:spPr>
      </p:pic>
      <p:pic>
        <p:nvPicPr>
          <p:cNvPr id="6" name="圖片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29695" y="1482838"/>
            <a:ext cx="3312368" cy="2573435"/>
          </a:xfrm>
          <a:prstGeom prst="rect">
            <a:avLst/>
          </a:prstGeom>
        </p:spPr>
      </p:pic>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44" y="3573016"/>
            <a:ext cx="3459967" cy="2939578"/>
          </a:xfrm>
          <a:prstGeom prst="rect">
            <a:avLst/>
          </a:prstGeom>
        </p:spPr>
      </p:pic>
      <p:pic>
        <p:nvPicPr>
          <p:cNvPr id="8" name="圖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72000" y="4056274"/>
            <a:ext cx="4090339" cy="2446016"/>
          </a:xfrm>
          <a:prstGeom prst="rect">
            <a:avLst/>
          </a:prstGeom>
        </p:spPr>
      </p:pic>
    </p:spTree>
    <p:extLst>
      <p:ext uri="{BB962C8B-B14F-4D97-AF65-F5344CB8AC3E}">
        <p14:creationId xmlns:p14="http://schemas.microsoft.com/office/powerpoint/2010/main" val="2557062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zh-TW" altLang="en-US" dirty="0" smtClean="0"/>
              <a:t>參訪心得</a:t>
            </a:r>
            <a:r>
              <a:rPr lang="en-US" altLang="zh-TW" dirty="0" smtClean="0"/>
              <a:t>:</a:t>
            </a:r>
            <a:endParaRPr lang="zh-TW" altLang="en-US" dirty="0"/>
          </a:p>
        </p:txBody>
      </p:sp>
      <p:sp>
        <p:nvSpPr>
          <p:cNvPr id="3" name="內容版面配置區 2"/>
          <p:cNvSpPr>
            <a:spLocks noGrp="1"/>
          </p:cNvSpPr>
          <p:nvPr>
            <p:ph idx="1"/>
          </p:nvPr>
        </p:nvSpPr>
        <p:spPr/>
        <p:txBody>
          <a:bodyPr>
            <a:normAutofit/>
          </a:bodyPr>
          <a:lstStyle/>
          <a:p>
            <a:r>
              <a:rPr lang="zh-TW" altLang="en-US" sz="3600" dirty="0" smtClean="0"/>
              <a:t>能參加此次的參訪活動我覺得十分開心，因為以前只接觸到僅限於課本上的知識，雖然我們有實驗課程但實驗只是一種模擬，而到現場是將自己所學，有更進一步的了解，並可以吸收過來人的經驗，我想這是一個很好的學習機會。</a:t>
            </a:r>
            <a:endParaRPr lang="en-US" altLang="zh-TW" sz="3600" dirty="0" smtClean="0"/>
          </a:p>
        </p:txBody>
      </p:sp>
    </p:spTree>
    <p:extLst>
      <p:ext uri="{BB962C8B-B14F-4D97-AF65-F5344CB8AC3E}">
        <p14:creationId xmlns:p14="http://schemas.microsoft.com/office/powerpoint/2010/main" val="319944334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115</TotalTime>
  <Words>333</Words>
  <Application>Microsoft Office PowerPoint</Application>
  <PresentationFormat>如螢幕大小 (4:3)</PresentationFormat>
  <Paragraphs>26</Paragraphs>
  <Slides>10</Slides>
  <Notes>0</Notes>
  <HiddenSlides>0</HiddenSlides>
  <MMClips>0</MMClips>
  <ScaleCrop>false</ScaleCrop>
  <HeadingPairs>
    <vt:vector size="4" baseType="variant">
      <vt:variant>
        <vt:lpstr>佈景主題</vt:lpstr>
      </vt:variant>
      <vt:variant>
        <vt:i4>1</vt:i4>
      </vt:variant>
      <vt:variant>
        <vt:lpstr>投影片標題</vt:lpstr>
      </vt:variant>
      <vt:variant>
        <vt:i4>10</vt:i4>
      </vt:variant>
    </vt:vector>
  </HeadingPairs>
  <TitlesOfParts>
    <vt:vector size="11" baseType="lpstr">
      <vt:lpstr>旅程</vt:lpstr>
      <vt:lpstr>校外參訪 晉倫科技股份有限公司</vt:lpstr>
      <vt:lpstr>目錄</vt:lpstr>
      <vt:lpstr>人物介紹:</vt:lpstr>
      <vt:lpstr>PowerPoint 簡報</vt:lpstr>
      <vt:lpstr>儀器介紹</vt:lpstr>
      <vt:lpstr>PowerPoint 簡報</vt:lpstr>
      <vt:lpstr>PowerPoint 簡報</vt:lpstr>
      <vt:lpstr>相關產品</vt:lpstr>
      <vt:lpstr>參訪心得:</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校外參訪 晉倫科技股份有限公司</dc:title>
  <dc:creator>甘孟勳</dc:creator>
  <cp:lastModifiedBy>甘孟儒</cp:lastModifiedBy>
  <cp:revision>10</cp:revision>
  <dcterms:created xsi:type="dcterms:W3CDTF">2014-12-28T12:43:45Z</dcterms:created>
  <dcterms:modified xsi:type="dcterms:W3CDTF">2014-12-30T13:51:53Z</dcterms:modified>
</cp:coreProperties>
</file>