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8" r:id="rId2"/>
    <p:sldId id="259" r:id="rId3"/>
    <p:sldId id="260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56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269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3854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1988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0270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277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527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19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45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973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0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564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453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864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295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234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07D6B-548D-4DF2-92B3-561025F26560}" type="datetimeFigureOut">
              <a:rPr lang="zh-TW" altLang="en-US" smtClean="0"/>
              <a:t>2015/1/7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C0A5811-D582-459A-B0CE-1AEDAAA2D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513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000" dirty="0" smtClean="0"/>
              <a:t>校外參訪</a:t>
            </a:r>
            <a:r>
              <a:rPr lang="en-US" altLang="zh-TW" sz="4000" dirty="0" smtClean="0"/>
              <a:t>-</a:t>
            </a:r>
            <a:br>
              <a:rPr lang="en-US" altLang="zh-TW" sz="4000" dirty="0" smtClean="0"/>
            </a:br>
            <a:r>
              <a:rPr lang="zh-TW" altLang="en-US" sz="4000" dirty="0" smtClean="0"/>
              <a:t>晉倫科技股份有限公司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42415" y="2996952"/>
            <a:ext cx="6591985" cy="2519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000" dirty="0" smtClean="0"/>
              <a:t>班級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化工四乙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組</a:t>
            </a:r>
            <a:r>
              <a:rPr lang="zh-TW" altLang="en-US" sz="2000" dirty="0" smtClean="0"/>
              <a:t>別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第</a:t>
            </a:r>
            <a:r>
              <a:rPr lang="en-US" altLang="zh-TW" sz="2000" dirty="0" smtClean="0"/>
              <a:t>10</a:t>
            </a:r>
            <a:r>
              <a:rPr lang="zh-TW" altLang="en-US" sz="2000" dirty="0" smtClean="0"/>
              <a:t>組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組員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陳靖宗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林承勳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        </a:t>
            </a:r>
            <a:r>
              <a:rPr lang="zh-TW" altLang="en-US" sz="2000" dirty="0" smtClean="0"/>
              <a:t>辜</a:t>
            </a:r>
            <a:r>
              <a:rPr lang="zh-TW" altLang="en-US" sz="2000" dirty="0"/>
              <a:t>靖</a:t>
            </a:r>
            <a:r>
              <a:rPr lang="zh-TW" altLang="en-US" sz="2000" dirty="0" smtClean="0"/>
              <a:t>雯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指導</a:t>
            </a:r>
            <a:r>
              <a:rPr lang="zh-TW" altLang="en-US" sz="2000" dirty="0" smtClean="0"/>
              <a:t>老師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吳豐智老師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375166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車門把手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72816"/>
            <a:ext cx="6144683" cy="4608512"/>
          </a:xfrm>
        </p:spPr>
      </p:pic>
    </p:spTree>
    <p:extLst>
      <p:ext uri="{BB962C8B-B14F-4D97-AF65-F5344CB8AC3E}">
        <p14:creationId xmlns:p14="http://schemas.microsoft.com/office/powerpoint/2010/main" val="42760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汽車前保險桿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17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62123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未來展望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/>
              <a:t>為了強化事業體的生長紮根，本公司經由累積的專業技術，一面強化工程塑膠生產事業的研發；一面擴大生產規模，降低生產成本，引進先進技術提高</a:t>
            </a:r>
            <a:r>
              <a:rPr lang="zh-TW" altLang="en-US" sz="2800" dirty="0" smtClean="0"/>
              <a:t>品質。</a:t>
            </a:r>
            <a:endParaRPr lang="en-US" altLang="zh-TW" sz="2800" dirty="0" smtClean="0"/>
          </a:p>
          <a:p>
            <a:r>
              <a:rPr lang="zh-TW" altLang="en-US" sz="2800" dirty="0"/>
              <a:t>晉倫科技正積極</a:t>
            </a:r>
            <a:r>
              <a:rPr lang="zh-TW" altLang="en-US" sz="2800" dirty="0"/>
              <a:t>籌劃並</a:t>
            </a:r>
            <a:r>
              <a:rPr lang="zh-TW" altLang="en-US" sz="2800" dirty="0"/>
              <a:t>建立全球夥伴合作關係。擴大市場銷售規模，完備超卓實力以提供更多樣化的服務達成國際化、多元化、多角化的經營目標。</a:t>
            </a:r>
            <a:br>
              <a:rPr lang="zh-TW" altLang="en-US" sz="2800" dirty="0"/>
            </a:b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098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79712" y="1844824"/>
            <a:ext cx="6591985" cy="3117040"/>
          </a:xfrm>
        </p:spPr>
        <p:txBody>
          <a:bodyPr>
            <a:noAutofit/>
          </a:bodyPr>
          <a:lstStyle/>
          <a:p>
            <a:r>
              <a:rPr lang="zh-TW" altLang="en-US" sz="9600" dirty="0" smtClean="0"/>
              <a:t>謝謝大家</a:t>
            </a: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43524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600" dirty="0" smtClean="0"/>
              <a:t>公司簡介</a:t>
            </a:r>
            <a:endParaRPr lang="en-US" altLang="zh-TW" sz="3600" dirty="0" smtClean="0"/>
          </a:p>
          <a:p>
            <a:r>
              <a:rPr lang="zh-TW" altLang="en-US" sz="3600" dirty="0" smtClean="0"/>
              <a:t>產品介紹</a:t>
            </a:r>
            <a:endParaRPr lang="en-US" altLang="zh-TW" sz="3600" dirty="0" smtClean="0"/>
          </a:p>
          <a:p>
            <a:r>
              <a:rPr lang="zh-TW" altLang="en-US" sz="3600" dirty="0" smtClean="0"/>
              <a:t>產品</a:t>
            </a:r>
            <a:r>
              <a:rPr lang="zh-TW" altLang="en-US" sz="3600" dirty="0" smtClean="0"/>
              <a:t>應用</a:t>
            </a:r>
            <a:endParaRPr lang="en-US" altLang="zh-TW" sz="3600" dirty="0" smtClean="0"/>
          </a:p>
          <a:p>
            <a:r>
              <a:rPr lang="zh-TW" altLang="en-US" sz="3600" dirty="0" smtClean="0"/>
              <a:t>未來</a:t>
            </a:r>
            <a:r>
              <a:rPr lang="zh-TW" altLang="en-US" sz="3600" dirty="0" smtClean="0"/>
              <a:t>展望</a:t>
            </a:r>
            <a:endParaRPr lang="en-US" altLang="zh-TW" sz="3600" dirty="0" smtClean="0"/>
          </a:p>
          <a:p>
            <a:pPr marL="0" indent="0" algn="ctr">
              <a:buNone/>
            </a:pP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76133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公司簡介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2276872"/>
            <a:ext cx="7221488" cy="3384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/>
              <a:t>晉倫科技股份有限公司成立</a:t>
            </a:r>
            <a:r>
              <a:rPr lang="zh-TW" altLang="en-US" sz="3200" dirty="0" smtClean="0"/>
              <a:t>於  </a:t>
            </a:r>
            <a:r>
              <a:rPr lang="en-US" altLang="zh-TW" sz="3200" dirty="0" smtClean="0"/>
              <a:t>1982</a:t>
            </a:r>
            <a:r>
              <a:rPr lang="zh-TW" altLang="en-US" sz="3200" dirty="0" smtClean="0"/>
              <a:t>年，</a:t>
            </a:r>
            <a:r>
              <a:rPr lang="zh-TW" altLang="en-US" sz="3200" dirty="0"/>
              <a:t>主要致力於研發、生產工程塑膠及複合材料配料及配色</a:t>
            </a:r>
            <a:r>
              <a:rPr lang="zh-TW" altLang="en-US" sz="3200" dirty="0" smtClean="0"/>
              <a:t>技術。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73397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產品介紹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4716016" cy="4161191"/>
          </a:xfrm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67536" y="2396817"/>
            <a:ext cx="4038600" cy="3921299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TW" altLang="en-US" sz="3600" dirty="0" smtClean="0"/>
              <a:t>尼龍</a:t>
            </a:r>
            <a:r>
              <a:rPr lang="zh-TW" altLang="en-US" sz="3600" dirty="0"/>
              <a:t>改性</a:t>
            </a:r>
            <a:r>
              <a:rPr lang="zh-TW" altLang="en-US" sz="3600" dirty="0" smtClean="0"/>
              <a:t>樹脂</a:t>
            </a:r>
            <a:endParaRPr lang="en-US" altLang="zh-TW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zh-TW" altLang="en-US" sz="3600" dirty="0" smtClean="0"/>
              <a:t>聚丙烯</a:t>
            </a:r>
            <a:r>
              <a:rPr lang="zh-TW" altLang="en-US" sz="3600" dirty="0"/>
              <a:t>改性</a:t>
            </a:r>
            <a:r>
              <a:rPr lang="zh-TW" altLang="en-US" sz="3600" dirty="0" smtClean="0"/>
              <a:t>樹脂</a:t>
            </a:r>
            <a:endParaRPr lang="en-US" altLang="zh-TW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zh-TW" altLang="en-US" sz="3600" dirty="0" smtClean="0"/>
              <a:t>聚</a:t>
            </a:r>
            <a:r>
              <a:rPr lang="zh-TW" altLang="en-US" sz="3600" dirty="0"/>
              <a:t>碳酸脂改性樹脂</a:t>
            </a:r>
          </a:p>
          <a:p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11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1907704" y="2780928"/>
            <a:ext cx="6591985" cy="8604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 smtClean="0">
                <a:solidFill>
                  <a:srgbClr val="002060"/>
                </a:solidFill>
              </a:rPr>
              <a:t>產品應用</a:t>
            </a:r>
            <a:endParaRPr lang="en-US" altLang="zh-TW" sz="9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5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汽車</a:t>
            </a:r>
            <a:r>
              <a:rPr lang="zh-TW" altLang="en-US" dirty="0" smtClean="0"/>
              <a:t>進氣</a:t>
            </a:r>
            <a:r>
              <a:rPr lang="zh-TW" altLang="en-US" dirty="0"/>
              <a:t>閥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17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12960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電路板插槽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17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337374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機車尾翼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17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386949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筆電外殼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17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245678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</TotalTime>
  <Words>180</Words>
  <Application>Microsoft Office PowerPoint</Application>
  <PresentationFormat>如螢幕大小 (4:3)</PresentationFormat>
  <Paragraphs>31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微軟正黑體</vt:lpstr>
      <vt:lpstr>Arial</vt:lpstr>
      <vt:lpstr>Century Gothic</vt:lpstr>
      <vt:lpstr>Wingdings 3</vt:lpstr>
      <vt:lpstr>絲縷</vt:lpstr>
      <vt:lpstr>校外參訪- 晉倫科技股份有限公司</vt:lpstr>
      <vt:lpstr>大綱</vt:lpstr>
      <vt:lpstr>公司簡介</vt:lpstr>
      <vt:lpstr>產品介紹</vt:lpstr>
      <vt:lpstr>PowerPoint 簡報</vt:lpstr>
      <vt:lpstr>汽車進氣閥</vt:lpstr>
      <vt:lpstr>電路板插槽</vt:lpstr>
      <vt:lpstr>機車尾翼</vt:lpstr>
      <vt:lpstr>筆電外殼</vt:lpstr>
      <vt:lpstr>車門把手</vt:lpstr>
      <vt:lpstr>汽車前保險桿</vt:lpstr>
      <vt:lpstr>未來展望</vt:lpstr>
      <vt:lpstr>謝謝大家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Sandy</dc:creator>
  <cp:lastModifiedBy>Elaine</cp:lastModifiedBy>
  <cp:revision>10</cp:revision>
  <dcterms:created xsi:type="dcterms:W3CDTF">2014-12-30T14:34:25Z</dcterms:created>
  <dcterms:modified xsi:type="dcterms:W3CDTF">2015-01-06T16:38:32Z</dcterms:modified>
</cp:coreProperties>
</file>