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4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5A4EE6D-2273-408E-8B68-B114B53AED30}" type="datetimeFigureOut">
              <a:rPr lang="zh-TW" altLang="en-US" smtClean="0"/>
              <a:t>2014/12/31</a:t>
            </a:fld>
            <a:endParaRPr lang="zh-TW" altLang="en-US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71C5DCB-BEFF-49F1-9580-CFBBFCFAAC6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4EE6D-2273-408E-8B68-B114B53AED30}" type="datetimeFigureOut">
              <a:rPr lang="zh-TW" altLang="en-US" smtClean="0"/>
              <a:t>2014/12/31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C5DCB-BEFF-49F1-9580-CFBBFCFAAC6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4EE6D-2273-408E-8B68-B114B53AED30}" type="datetimeFigureOut">
              <a:rPr lang="zh-TW" altLang="en-US" smtClean="0"/>
              <a:t>2014/12/31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C5DCB-BEFF-49F1-9580-CFBBFCFAAC6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4EE6D-2273-408E-8B68-B114B53AED30}" type="datetimeFigureOut">
              <a:rPr lang="zh-TW" altLang="en-US" smtClean="0"/>
              <a:t>2014/12/31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C5DCB-BEFF-49F1-9580-CFBBFCFAAC6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4EE6D-2273-408E-8B68-B114B53AED30}" type="datetimeFigureOut">
              <a:rPr lang="zh-TW" altLang="en-US" smtClean="0"/>
              <a:t>2014/12/31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C5DCB-BEFF-49F1-9580-CFBBFCFAAC6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4EE6D-2273-408E-8B68-B114B53AED30}" type="datetimeFigureOut">
              <a:rPr lang="zh-TW" altLang="en-US" smtClean="0"/>
              <a:t>2014/12/31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C5DCB-BEFF-49F1-9580-CFBBFCFAAC6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4EE6D-2273-408E-8B68-B114B53AED30}" type="datetimeFigureOut">
              <a:rPr lang="zh-TW" altLang="en-US" smtClean="0"/>
              <a:t>2014/12/31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C5DCB-BEFF-49F1-9580-CFBBFCFAAC6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4EE6D-2273-408E-8B68-B114B53AED30}" type="datetimeFigureOut">
              <a:rPr lang="zh-TW" altLang="en-US" smtClean="0"/>
              <a:t>2014/12/31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C5DCB-BEFF-49F1-9580-CFBBFCFAAC6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4EE6D-2273-408E-8B68-B114B53AED30}" type="datetimeFigureOut">
              <a:rPr lang="zh-TW" altLang="en-US" smtClean="0"/>
              <a:t>2014/12/31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C5DCB-BEFF-49F1-9580-CFBBFCFAAC6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4EE6D-2273-408E-8B68-B114B53AED30}" type="datetimeFigureOut">
              <a:rPr lang="zh-TW" altLang="en-US" smtClean="0"/>
              <a:t>2014/12/31</a:t>
            </a:fld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C5DCB-BEFF-49F1-9580-CFBBFCFAAC69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4EE6D-2273-408E-8B68-B114B53AED30}" type="datetimeFigureOut">
              <a:rPr lang="zh-TW" altLang="en-US" smtClean="0"/>
              <a:t>2014/12/31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C5DCB-BEFF-49F1-9580-CFBBFCFAAC6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5A4EE6D-2273-408E-8B68-B114B53AED30}" type="datetimeFigureOut">
              <a:rPr lang="zh-TW" altLang="en-US" smtClean="0"/>
              <a:t>2014/12/31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71C5DCB-BEFF-49F1-9580-CFBBFCFAAC69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sony.net/SonyInfo/csr/SonyEnvironment/archive/products/chemical/green_partner.html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7504" y="692696"/>
            <a:ext cx="4392488" cy="864096"/>
          </a:xfrm>
        </p:spPr>
        <p:txBody>
          <a:bodyPr/>
          <a:lstStyle/>
          <a:p>
            <a:r>
              <a:rPr lang="zh-TW" altLang="en-US" dirty="0">
                <a:solidFill>
                  <a:srgbClr val="0070C0"/>
                </a:solidFill>
              </a:rPr>
              <a:t>工廠</a:t>
            </a:r>
            <a:r>
              <a:rPr lang="zh-TW" altLang="en-US" dirty="0" smtClean="0">
                <a:solidFill>
                  <a:srgbClr val="0070C0"/>
                </a:solidFill>
              </a:rPr>
              <a:t>參觀</a:t>
            </a:r>
            <a:r>
              <a:rPr lang="en-US" altLang="zh-TW" dirty="0" smtClean="0">
                <a:solidFill>
                  <a:srgbClr val="0070C0"/>
                </a:solidFill>
              </a:rPr>
              <a:t>—</a:t>
            </a:r>
            <a:r>
              <a:rPr lang="zh-TW" altLang="en-US" dirty="0" smtClean="0">
                <a:solidFill>
                  <a:srgbClr val="0070C0"/>
                </a:solidFill>
              </a:rPr>
              <a:t>晉倫科技</a:t>
            </a:r>
            <a:endParaRPr lang="zh-TW" altLang="en-US" dirty="0">
              <a:solidFill>
                <a:srgbClr val="0070C0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644008" y="3789040"/>
            <a:ext cx="3528392" cy="17526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組別</a:t>
            </a:r>
            <a:r>
              <a:rPr lang="en-US" altLang="zh-TW" dirty="0" smtClean="0">
                <a:solidFill>
                  <a:schemeClr val="tx1"/>
                </a:solidFill>
                <a:latin typeface="+mj-ea"/>
                <a:ea typeface="+mj-ea"/>
              </a:rPr>
              <a:t>: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第二組</a:t>
            </a:r>
            <a:endParaRPr lang="en-US" altLang="zh-TW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zh-TW" altLang="en-US" dirty="0">
                <a:solidFill>
                  <a:schemeClr val="tx1"/>
                </a:solidFill>
                <a:latin typeface="+mj-ea"/>
                <a:ea typeface="+mj-ea"/>
              </a:rPr>
              <a:t>組員</a:t>
            </a:r>
            <a:r>
              <a:rPr lang="en-US" altLang="zh-TW" dirty="0" smtClean="0">
                <a:solidFill>
                  <a:schemeClr val="tx1"/>
                </a:solidFill>
                <a:latin typeface="+mj-ea"/>
                <a:ea typeface="+mj-ea"/>
              </a:rPr>
              <a:t>:</a:t>
            </a:r>
            <a:r>
              <a:rPr lang="en-US" altLang="zh-TW" dirty="0" err="1" smtClean="0">
                <a:solidFill>
                  <a:schemeClr val="tx1"/>
                </a:solidFill>
                <a:latin typeface="+mj-ea"/>
                <a:ea typeface="+mj-ea"/>
              </a:rPr>
              <a:t>U0014103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  陳柏銘</a:t>
            </a:r>
            <a:endParaRPr lang="en-US" altLang="zh-TW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         </a:t>
            </a:r>
            <a:r>
              <a:rPr lang="en-US" altLang="zh-TW" dirty="0" err="1" smtClean="0">
                <a:solidFill>
                  <a:schemeClr val="tx1"/>
                </a:solidFill>
                <a:latin typeface="+mj-ea"/>
                <a:ea typeface="+mj-ea"/>
              </a:rPr>
              <a:t>U0014119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  陳積豪</a:t>
            </a:r>
            <a:endParaRPr lang="en-US" altLang="zh-TW" dirty="0" smtClean="0">
              <a:solidFill>
                <a:schemeClr val="tx1"/>
              </a:solidFill>
              <a:latin typeface="+mj-ea"/>
              <a:ea typeface="+mj-ea"/>
            </a:endParaRPr>
          </a:p>
          <a:p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         </a:t>
            </a:r>
            <a:r>
              <a:rPr lang="en-US" altLang="zh-TW" dirty="0" err="1" smtClean="0">
                <a:solidFill>
                  <a:schemeClr val="tx1"/>
                </a:solidFill>
                <a:latin typeface="+mj-ea"/>
                <a:ea typeface="+mj-ea"/>
              </a:rPr>
              <a:t>U0014154</a:t>
            </a:r>
            <a:r>
              <a:rPr lang="zh-TW" altLang="en-US" dirty="0" smtClean="0">
                <a:solidFill>
                  <a:schemeClr val="tx1"/>
                </a:solidFill>
                <a:latin typeface="+mj-ea"/>
                <a:ea typeface="+mj-ea"/>
              </a:rPr>
              <a:t>  吳思賢</a:t>
            </a:r>
            <a:endParaRPr lang="zh-TW" altLang="en-US" dirty="0">
              <a:solidFill>
                <a:schemeClr val="tx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4169965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9592" y="764704"/>
            <a:ext cx="7272808" cy="936104"/>
          </a:xfrm>
        </p:spPr>
        <p:txBody>
          <a:bodyPr>
            <a:normAutofit/>
          </a:bodyPr>
          <a:lstStyle/>
          <a:p>
            <a:r>
              <a:rPr lang="en-US" altLang="zh-TW" sz="5400" dirty="0" smtClean="0"/>
              <a:t>Sony Green Partner</a:t>
            </a:r>
            <a:endParaRPr lang="zh-TW" altLang="en-US" sz="54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988840"/>
            <a:ext cx="8352928" cy="4176464"/>
          </a:xfrm>
        </p:spPr>
        <p:txBody>
          <a:bodyPr>
            <a:normAutofit/>
          </a:bodyPr>
          <a:lstStyle/>
          <a:p>
            <a:r>
              <a:rPr lang="zh-TW" altLang="en-US" sz="3600" dirty="0" smtClean="0"/>
              <a:t>嚴格的化學物質管理，綠色合作夥伴</a:t>
            </a:r>
            <a:endParaRPr lang="en-US" altLang="zh-TW" sz="3600" dirty="0" smtClean="0"/>
          </a:p>
          <a:p>
            <a:r>
              <a:rPr lang="en-US" altLang="zh-TW" sz="3600" dirty="0" smtClean="0"/>
              <a:t>2002</a:t>
            </a:r>
            <a:r>
              <a:rPr lang="zh-TW" altLang="en-US" sz="3600" dirty="0" smtClean="0"/>
              <a:t>年，索尼推出了綠色夥伴環境質量認證計劃，它建立嚴格的管理標準。與全球成千上萬的我們的綠色合作夥伴的合作，我們促進精心管理使用每一種化學物質。</a:t>
            </a:r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680361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24744" cy="757888"/>
          </a:xfrm>
        </p:spPr>
        <p:txBody>
          <a:bodyPr/>
          <a:lstStyle/>
          <a:p>
            <a:r>
              <a:rPr lang="zh-TW" altLang="en-US" dirty="0"/>
              <a:t>資源和能源節約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2204864"/>
            <a:ext cx="7560956" cy="3841652"/>
          </a:xfrm>
        </p:spPr>
        <p:txBody>
          <a:bodyPr>
            <a:noAutofit/>
          </a:bodyPr>
          <a:lstStyle/>
          <a:p>
            <a:r>
              <a:rPr lang="zh-TW" altLang="en-US" sz="3200" dirty="0">
                <a:latin typeface="新細明體" panose="02020500000000000000" pitchFamily="18" charset="-120"/>
                <a:ea typeface="新細明體" panose="02020500000000000000" pitchFamily="18" charset="-120"/>
              </a:rPr>
              <a:t>化學物質的管理是不是索尼的零部件的唯一要求。當零件使用更少的資源和能源製造，它有助於索尼產品更好的整體環境質量。促進更有效地利用資源和能源消耗的部分生產的是另一種方式，索尼與綠色合作夥伴合作，以減少溫室氣體排放和其他環境影響。</a:t>
            </a:r>
          </a:p>
        </p:txBody>
      </p:sp>
    </p:spTree>
    <p:extLst>
      <p:ext uri="{BB962C8B-B14F-4D97-AF65-F5344CB8AC3E}">
        <p14:creationId xmlns:p14="http://schemas.microsoft.com/office/powerpoint/2010/main" val="400832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556792"/>
            <a:ext cx="7829340" cy="4032448"/>
          </a:xfrm>
        </p:spPr>
      </p:pic>
    </p:spTree>
    <p:extLst>
      <p:ext uri="{BB962C8B-B14F-4D97-AF65-F5344CB8AC3E}">
        <p14:creationId xmlns:p14="http://schemas.microsoft.com/office/powerpoint/2010/main" val="3103397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024744" cy="757888"/>
          </a:xfrm>
        </p:spPr>
        <p:txBody>
          <a:bodyPr/>
          <a:lstStyle/>
          <a:p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環境</a:t>
            </a:r>
            <a:r>
              <a:rPr lang="zh-CN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管理物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質</a:t>
            </a:r>
            <a:r>
              <a:rPr lang="zh-CN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的管理</a:t>
            </a:r>
            <a:r>
              <a:rPr lang="zh-TW" altLang="en-US" dirty="0" smtClean="0">
                <a:latin typeface="新細明體" panose="02020500000000000000" pitchFamily="18" charset="-120"/>
                <a:ea typeface="新細明體" panose="02020500000000000000" pitchFamily="18" charset="-120"/>
              </a:rPr>
              <a:t>標準</a:t>
            </a:r>
            <a:endParaRPr lang="zh-TW" altLang="en-US" dirty="0">
              <a:latin typeface="新細明體" panose="02020500000000000000" pitchFamily="18" charset="-120"/>
              <a:ea typeface="新細明體" panose="02020500000000000000" pitchFamily="18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43608" y="1628800"/>
            <a:ext cx="6777317" cy="4608512"/>
          </a:xfrm>
        </p:spPr>
        <p:txBody>
          <a:bodyPr>
            <a:normAutofit fontScale="70000" lnSpcReduction="20000"/>
          </a:bodyPr>
          <a:lstStyle/>
          <a:p>
            <a:r>
              <a:rPr lang="zh-CN" altLang="en-US" dirty="0"/>
              <a:t>镉以及镉</a:t>
            </a:r>
            <a:r>
              <a:rPr lang="zh-CN" altLang="en-US" dirty="0" smtClean="0"/>
              <a:t>化合物</a:t>
            </a:r>
            <a:endParaRPr lang="en-US" altLang="zh-CN" dirty="0"/>
          </a:p>
          <a:p>
            <a:r>
              <a:rPr lang="zh-CN" altLang="en-US" dirty="0"/>
              <a:t>铅以及铅化合物 </a:t>
            </a:r>
            <a:r>
              <a:rPr lang="en-US" altLang="zh-CN" dirty="0" smtClean="0"/>
              <a:t> </a:t>
            </a:r>
            <a:endParaRPr lang="en-US" altLang="zh-CN" dirty="0"/>
          </a:p>
          <a:p>
            <a:r>
              <a:rPr lang="zh-CN" altLang="en-US" dirty="0"/>
              <a:t>汞以及汞化合物 </a:t>
            </a:r>
            <a:r>
              <a:rPr lang="en-US" altLang="zh-CN" dirty="0" smtClean="0"/>
              <a:t> </a:t>
            </a:r>
            <a:endParaRPr lang="en-US" altLang="zh-CN" dirty="0"/>
          </a:p>
          <a:p>
            <a:r>
              <a:rPr lang="zh-CN" altLang="en-US" dirty="0"/>
              <a:t>六价铬化合物 </a:t>
            </a:r>
            <a:r>
              <a:rPr lang="en-US" altLang="zh-CN" dirty="0" smtClean="0"/>
              <a:t> </a:t>
            </a:r>
            <a:endParaRPr lang="en-US" altLang="zh-CN" dirty="0"/>
          </a:p>
          <a:p>
            <a:r>
              <a:rPr lang="zh-CN" altLang="en-US" dirty="0"/>
              <a:t>多溴联苯</a:t>
            </a:r>
            <a:r>
              <a:rPr lang="en-US" altLang="zh-CN" dirty="0"/>
              <a:t>(</a:t>
            </a:r>
            <a:r>
              <a:rPr lang="en-US" altLang="zh-CN" dirty="0" err="1"/>
              <a:t>PBB</a:t>
            </a:r>
            <a:r>
              <a:rPr lang="en-US" altLang="zh-CN" dirty="0"/>
              <a:t>) </a:t>
            </a:r>
            <a:r>
              <a:rPr lang="en-US" altLang="zh-CN" dirty="0" smtClean="0"/>
              <a:t> </a:t>
            </a:r>
            <a:endParaRPr lang="en-US" altLang="zh-CN" dirty="0"/>
          </a:p>
          <a:p>
            <a:r>
              <a:rPr lang="zh-CN" altLang="en-US" dirty="0"/>
              <a:t>包含十溴联苯醚</a:t>
            </a:r>
            <a:r>
              <a:rPr lang="en-US" altLang="zh-CN" dirty="0"/>
              <a:t>(</a:t>
            </a:r>
            <a:r>
              <a:rPr lang="en-US" altLang="zh-CN" dirty="0" err="1"/>
              <a:t>DecaBDE</a:t>
            </a:r>
            <a:r>
              <a:rPr lang="en-US" altLang="zh-CN" dirty="0"/>
              <a:t>)</a:t>
            </a:r>
            <a:r>
              <a:rPr lang="zh-CN" altLang="en-US" dirty="0"/>
              <a:t>的多溴联苯醚</a:t>
            </a:r>
            <a:r>
              <a:rPr lang="en-US" altLang="zh-CN" dirty="0"/>
              <a:t>(</a:t>
            </a:r>
            <a:r>
              <a:rPr lang="en-US" altLang="zh-CN" dirty="0" err="1" smtClean="0"/>
              <a:t>PBDE</a:t>
            </a:r>
            <a:r>
              <a:rPr lang="en-US" altLang="zh-CN" dirty="0" smtClean="0"/>
              <a:t>) </a:t>
            </a:r>
            <a:endParaRPr lang="en-US" altLang="zh-CN" dirty="0"/>
          </a:p>
          <a:p>
            <a:r>
              <a:rPr lang="zh-CN" altLang="en-US" dirty="0"/>
              <a:t>六溴环十二烷</a:t>
            </a:r>
            <a:r>
              <a:rPr lang="en-US" altLang="zh-CN" dirty="0"/>
              <a:t>(</a:t>
            </a:r>
            <a:r>
              <a:rPr lang="en-US" altLang="zh-CN" dirty="0" err="1"/>
              <a:t>HBCDD</a:t>
            </a:r>
            <a:r>
              <a:rPr lang="en-US" altLang="zh-CN" dirty="0"/>
              <a:t>) </a:t>
            </a:r>
            <a:r>
              <a:rPr lang="en-US" altLang="zh-CN" dirty="0" smtClean="0"/>
              <a:t> </a:t>
            </a:r>
            <a:endParaRPr lang="en-US" altLang="zh-CN" dirty="0"/>
          </a:p>
          <a:p>
            <a:r>
              <a:rPr lang="zh-CN" altLang="en-US" dirty="0"/>
              <a:t>其他有机溴化合物 </a:t>
            </a:r>
            <a:r>
              <a:rPr lang="en-US" altLang="zh-CN" dirty="0" smtClean="0"/>
              <a:t> </a:t>
            </a:r>
            <a:endParaRPr lang="en-US" altLang="zh-CN" dirty="0"/>
          </a:p>
          <a:p>
            <a:r>
              <a:rPr lang="zh-CN" altLang="en-US" dirty="0"/>
              <a:t>多氯联苯</a:t>
            </a:r>
            <a:r>
              <a:rPr lang="en-US" altLang="zh-CN" dirty="0"/>
              <a:t>(PCB) </a:t>
            </a:r>
            <a:r>
              <a:rPr lang="en-US" altLang="zh-CN" dirty="0" smtClean="0"/>
              <a:t> </a:t>
            </a:r>
            <a:endParaRPr lang="en-US" altLang="zh-CN" dirty="0"/>
          </a:p>
          <a:p>
            <a:r>
              <a:rPr lang="zh-CN" altLang="en-US" dirty="0"/>
              <a:t>多氯化萘</a:t>
            </a:r>
            <a:r>
              <a:rPr lang="en-US" altLang="zh-CN" dirty="0"/>
              <a:t>(</a:t>
            </a:r>
            <a:r>
              <a:rPr lang="en-US" altLang="zh-CN" dirty="0" err="1"/>
              <a:t>PCN</a:t>
            </a:r>
            <a:r>
              <a:rPr lang="en-US" altLang="zh-CN" dirty="0"/>
              <a:t>) </a:t>
            </a:r>
            <a:r>
              <a:rPr lang="en-US" altLang="zh-CN" dirty="0" smtClean="0"/>
              <a:t> </a:t>
            </a:r>
            <a:endParaRPr lang="en-US" altLang="zh-CN" dirty="0"/>
          </a:p>
          <a:p>
            <a:r>
              <a:rPr lang="zh-CN" altLang="en-US" dirty="0"/>
              <a:t>多氯三联苯</a:t>
            </a:r>
            <a:r>
              <a:rPr lang="en-US" altLang="zh-CN" dirty="0"/>
              <a:t>(</a:t>
            </a:r>
            <a:r>
              <a:rPr lang="en-US" altLang="zh-CN" dirty="0" err="1"/>
              <a:t>PCT</a:t>
            </a:r>
            <a:r>
              <a:rPr lang="en-US" altLang="zh-CN" dirty="0"/>
              <a:t>) </a:t>
            </a:r>
            <a:r>
              <a:rPr lang="en-US" altLang="zh-CN" dirty="0" smtClean="0"/>
              <a:t> </a:t>
            </a:r>
            <a:endParaRPr lang="en-US" altLang="zh-CN" dirty="0"/>
          </a:p>
          <a:p>
            <a:r>
              <a:rPr lang="zh-CN" altLang="en-US" dirty="0"/>
              <a:t>短链型氯代烷烃</a:t>
            </a:r>
            <a:r>
              <a:rPr lang="en-US" altLang="zh-CN" dirty="0"/>
              <a:t>(</a:t>
            </a:r>
            <a:r>
              <a:rPr lang="en-US" altLang="zh-CN" dirty="0" err="1"/>
              <a:t>SCCP</a:t>
            </a:r>
            <a:r>
              <a:rPr lang="en-US" altLang="zh-CN" dirty="0"/>
              <a:t>) </a:t>
            </a:r>
            <a:r>
              <a:rPr lang="en-US" altLang="zh-CN" dirty="0" smtClean="0"/>
              <a:t> </a:t>
            </a:r>
            <a:endParaRPr lang="en-US" altLang="zh-CN" dirty="0"/>
          </a:p>
          <a:p>
            <a:r>
              <a:rPr lang="zh-CN" altLang="en-US" dirty="0"/>
              <a:t>磷酸三</a:t>
            </a:r>
            <a:r>
              <a:rPr lang="en-US" altLang="zh-CN" dirty="0"/>
              <a:t>(2-</a:t>
            </a:r>
            <a:r>
              <a:rPr lang="zh-CN" altLang="en-US" dirty="0"/>
              <a:t>氯乙基</a:t>
            </a:r>
            <a:r>
              <a:rPr lang="en-US" altLang="zh-CN" dirty="0"/>
              <a:t>)</a:t>
            </a:r>
            <a:r>
              <a:rPr lang="zh-CN" altLang="en-US" dirty="0"/>
              <a:t>酯</a:t>
            </a:r>
            <a:r>
              <a:rPr lang="en-US" altLang="zh-CN" dirty="0"/>
              <a:t>(</a:t>
            </a:r>
            <a:r>
              <a:rPr lang="en-US" altLang="zh-CN" dirty="0" err="1"/>
              <a:t>TCEP</a:t>
            </a:r>
            <a:r>
              <a:rPr lang="en-US" altLang="zh-CN" dirty="0"/>
              <a:t>)</a:t>
            </a:r>
            <a:r>
              <a:rPr lang="zh-CN" altLang="en-US" dirty="0"/>
              <a:t>、磷酸三（</a:t>
            </a:r>
            <a:r>
              <a:rPr lang="en-US" altLang="zh-CN" dirty="0"/>
              <a:t>2-</a:t>
            </a:r>
            <a:r>
              <a:rPr lang="zh-CN" altLang="en-US" dirty="0"/>
              <a:t>氯丙基）酯（</a:t>
            </a:r>
            <a:r>
              <a:rPr lang="en-US" altLang="zh-CN" dirty="0" err="1"/>
              <a:t>TCPP</a:t>
            </a:r>
            <a:r>
              <a:rPr lang="zh-CN" altLang="en-US" dirty="0"/>
              <a:t>）、磷酸三</a:t>
            </a:r>
            <a:r>
              <a:rPr lang="en-US" altLang="zh-CN" dirty="0"/>
              <a:t>(2,3-</a:t>
            </a:r>
            <a:r>
              <a:rPr lang="zh-CN" altLang="en-US" dirty="0"/>
              <a:t>二氯丙基</a:t>
            </a:r>
            <a:r>
              <a:rPr lang="en-US" altLang="zh-CN" dirty="0"/>
              <a:t>)</a:t>
            </a:r>
            <a:r>
              <a:rPr lang="zh-CN" altLang="en-US" dirty="0"/>
              <a:t>酯（</a:t>
            </a:r>
            <a:r>
              <a:rPr lang="en-US" altLang="zh-CN" dirty="0" err="1"/>
              <a:t>TDCPP</a:t>
            </a:r>
            <a:r>
              <a:rPr lang="zh-CN" altLang="en-US" dirty="0"/>
              <a:t>） </a:t>
            </a:r>
            <a:r>
              <a:rPr lang="en-US" altLang="zh-CN" dirty="0" smtClean="0"/>
              <a:t> </a:t>
            </a:r>
            <a:endParaRPr lang="en-US" altLang="zh-CN" dirty="0"/>
          </a:p>
          <a:p>
            <a:r>
              <a:rPr lang="zh-CN" altLang="en-US" dirty="0"/>
              <a:t>高氯酸盐 </a:t>
            </a:r>
            <a:r>
              <a:rPr lang="en-US" altLang="zh-CN" dirty="0" smtClean="0"/>
              <a:t> </a:t>
            </a:r>
            <a:endParaRPr lang="en-US" altLang="zh-CN" dirty="0"/>
          </a:p>
          <a:p>
            <a:r>
              <a:rPr lang="zh-CN" altLang="en-US" dirty="0"/>
              <a:t>聚氯乙烯</a:t>
            </a:r>
            <a:r>
              <a:rPr lang="en-US" altLang="zh-CN" dirty="0"/>
              <a:t>(PVC)</a:t>
            </a:r>
            <a:r>
              <a:rPr lang="zh-CN" altLang="en-US" dirty="0"/>
              <a:t>以及聚氯乙烯</a:t>
            </a:r>
            <a:r>
              <a:rPr lang="zh-CN" altLang="en-US" dirty="0" smtClean="0"/>
              <a:t>混合物</a:t>
            </a:r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523817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59628" y="764704"/>
            <a:ext cx="7024744" cy="1143000"/>
          </a:xfrm>
        </p:spPr>
        <p:txBody>
          <a:bodyPr/>
          <a:lstStyle/>
          <a:p>
            <a:r>
              <a:rPr lang="zh-TW" altLang="en-US" dirty="0" smtClean="0"/>
              <a:t>參觀照片</a:t>
            </a:r>
            <a:endParaRPr lang="zh-TW" altLang="en-US" dirty="0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418856"/>
            <a:ext cx="2338917" cy="1754188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2132856"/>
            <a:ext cx="3048000" cy="228600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088" y="3645024"/>
            <a:ext cx="3048000" cy="228600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864" y="2132856"/>
            <a:ext cx="2016224" cy="1512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477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參考資料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2323652"/>
            <a:ext cx="7920880" cy="3508977"/>
          </a:xfrm>
        </p:spPr>
        <p:txBody>
          <a:bodyPr/>
          <a:lstStyle/>
          <a:p>
            <a:r>
              <a:rPr lang="zh-TW" altLang="en-US" dirty="0"/>
              <a:t>晉倫</a:t>
            </a:r>
            <a:r>
              <a:rPr lang="zh-TW" altLang="en-US" dirty="0" smtClean="0"/>
              <a:t>科技</a:t>
            </a:r>
            <a:endParaRPr lang="en-US" altLang="zh-TW" dirty="0" smtClean="0"/>
          </a:p>
          <a:p>
            <a:r>
              <a:rPr lang="en-US" altLang="zh-TW" dirty="0"/>
              <a:t>http://</a:t>
            </a:r>
            <a:r>
              <a:rPr lang="en-US" altLang="zh-TW" dirty="0" err="1"/>
              <a:t>www.ginar.com.tw</a:t>
            </a:r>
            <a:r>
              <a:rPr lang="en-US" altLang="zh-TW" dirty="0"/>
              <a:t>/</a:t>
            </a:r>
            <a:r>
              <a:rPr lang="en-US" altLang="zh-TW" dirty="0" err="1"/>
              <a:t>index.asp?lang</a:t>
            </a:r>
            <a:r>
              <a:rPr lang="en-US" altLang="zh-TW" dirty="0"/>
              <a:t>=1</a:t>
            </a:r>
          </a:p>
          <a:p>
            <a:r>
              <a:rPr lang="en-US" altLang="zh-TW" dirty="0" smtClean="0"/>
              <a:t>Sony</a:t>
            </a:r>
          </a:p>
          <a:p>
            <a:r>
              <a:rPr lang="en-US" altLang="zh-TW" dirty="0" smtClean="0">
                <a:hlinkClick r:id="rId2"/>
              </a:rPr>
              <a:t>http</a:t>
            </a:r>
            <a:r>
              <a:rPr lang="en-US" altLang="zh-TW" dirty="0">
                <a:hlinkClick r:id="rId2"/>
              </a:rPr>
              <a:t>://</a:t>
            </a:r>
            <a:r>
              <a:rPr lang="en-US" altLang="zh-TW" dirty="0" err="1" smtClean="0">
                <a:hlinkClick r:id="rId2"/>
              </a:rPr>
              <a:t>www.sony.net</a:t>
            </a:r>
            <a:r>
              <a:rPr lang="en-US" altLang="zh-TW" dirty="0" smtClean="0">
                <a:hlinkClick r:id="rId2"/>
              </a:rPr>
              <a:t>/</a:t>
            </a:r>
            <a:r>
              <a:rPr lang="en-US" altLang="zh-TW" dirty="0" err="1" smtClean="0">
                <a:hlinkClick r:id="rId2"/>
              </a:rPr>
              <a:t>SonyInfo</a:t>
            </a:r>
            <a:r>
              <a:rPr lang="en-US" altLang="zh-TW" dirty="0" smtClean="0">
                <a:hlinkClick r:id="rId2"/>
              </a:rPr>
              <a:t>/</a:t>
            </a:r>
            <a:r>
              <a:rPr lang="en-US" altLang="zh-TW" dirty="0" err="1" smtClean="0">
                <a:hlinkClick r:id="rId2"/>
              </a:rPr>
              <a:t>csr</a:t>
            </a:r>
            <a:r>
              <a:rPr lang="en-US" altLang="zh-TW" dirty="0" smtClean="0">
                <a:hlinkClick r:id="rId2"/>
              </a:rPr>
              <a:t>/</a:t>
            </a:r>
            <a:r>
              <a:rPr lang="en-US" altLang="zh-TW" dirty="0" err="1" smtClean="0">
                <a:hlinkClick r:id="rId2"/>
              </a:rPr>
              <a:t>SonyEnvironment</a:t>
            </a:r>
            <a:r>
              <a:rPr lang="en-US" altLang="zh-TW" dirty="0" smtClean="0">
                <a:hlinkClick r:id="rId2"/>
              </a:rPr>
              <a:t>/archive/products/chemical/</a:t>
            </a:r>
            <a:r>
              <a:rPr lang="en-US" altLang="zh-TW" dirty="0" err="1" smtClean="0">
                <a:hlinkClick r:id="rId2"/>
              </a:rPr>
              <a:t>green_partner.html</a:t>
            </a:r>
            <a:endParaRPr lang="en-US" altLang="zh-TW" dirty="0" smtClean="0"/>
          </a:p>
          <a:p>
            <a:r>
              <a:rPr lang="en-US" altLang="zh-TW" dirty="0"/>
              <a:t>http://</a:t>
            </a:r>
            <a:r>
              <a:rPr lang="en-US" altLang="zh-TW" dirty="0" err="1"/>
              <a:t>www.sony.net</a:t>
            </a:r>
            <a:r>
              <a:rPr lang="en-US" altLang="zh-TW" dirty="0"/>
              <a:t>/</a:t>
            </a:r>
            <a:r>
              <a:rPr lang="en-US" altLang="zh-TW" dirty="0" err="1"/>
              <a:t>SonyInfo</a:t>
            </a:r>
            <a:r>
              <a:rPr lang="en-US" altLang="zh-TW" dirty="0"/>
              <a:t>/</a:t>
            </a:r>
            <a:r>
              <a:rPr lang="en-US" altLang="zh-TW" dirty="0" err="1"/>
              <a:t>procurementinfo</a:t>
            </a:r>
            <a:r>
              <a:rPr lang="en-US" altLang="zh-TW" dirty="0"/>
              <a:t>/</a:t>
            </a:r>
            <a:r>
              <a:rPr lang="en-US" altLang="zh-TW" dirty="0" err="1"/>
              <a:t>ss00259</a:t>
            </a:r>
            <a:r>
              <a:rPr lang="en-US" altLang="zh-TW" dirty="0"/>
              <a:t>/</a:t>
            </a:r>
            <a:r>
              <a:rPr lang="en-US" altLang="zh-TW" dirty="0" err="1"/>
              <a:t>ss_00259ec_General_use.pdf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106280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43608" y="2132856"/>
            <a:ext cx="7024744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6600" dirty="0" smtClean="0"/>
              <a:t>謝謝玲聽</a:t>
            </a:r>
            <a:endParaRPr lang="zh-TW" altLang="en-US" sz="6600" dirty="0"/>
          </a:p>
        </p:txBody>
      </p:sp>
    </p:spTree>
    <p:extLst>
      <p:ext uri="{BB962C8B-B14F-4D97-AF65-F5344CB8AC3E}">
        <p14:creationId xmlns:p14="http://schemas.microsoft.com/office/powerpoint/2010/main" val="30238928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奧斯丁">
  <a:themeElements>
    <a:clrScheme name="奧斯丁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奧斯丁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奧斯丁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171</TotalTime>
  <Words>314</Words>
  <Application>Microsoft Office PowerPoint</Application>
  <PresentationFormat>如螢幕大小 (4:3)</PresentationFormat>
  <Paragraphs>34</Paragraphs>
  <Slides>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奧斯丁</vt:lpstr>
      <vt:lpstr>工廠參觀—晉倫科技</vt:lpstr>
      <vt:lpstr>Sony Green Partner</vt:lpstr>
      <vt:lpstr>資源和能源節約</vt:lpstr>
      <vt:lpstr>PowerPoint 簡報</vt:lpstr>
      <vt:lpstr>環境管理物質的管理標準</vt:lpstr>
      <vt:lpstr>參觀照片</vt:lpstr>
      <vt:lpstr>參考資料</vt:lpstr>
      <vt:lpstr>謝謝玲聽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工廠參觀—晉倫科技</dc:title>
  <dc:creator>BEN</dc:creator>
  <cp:lastModifiedBy>BEN</cp:lastModifiedBy>
  <cp:revision>7</cp:revision>
  <dcterms:created xsi:type="dcterms:W3CDTF">2014-12-30T14:34:53Z</dcterms:created>
  <dcterms:modified xsi:type="dcterms:W3CDTF">2014-12-30T17:31:35Z</dcterms:modified>
</cp:coreProperties>
</file>