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58" r:id="rId4"/>
    <p:sldId id="260" r:id="rId5"/>
    <p:sldId id="261" r:id="rId6"/>
    <p:sldId id="263" r:id="rId7"/>
    <p:sldId id="264" r:id="rId8"/>
    <p:sldId id="274" r:id="rId9"/>
    <p:sldId id="280" r:id="rId10"/>
    <p:sldId id="275" r:id="rId11"/>
    <p:sldId id="277" r:id="rId12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1F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69" autoAdjust="0"/>
  </p:normalViewPr>
  <p:slideViewPr>
    <p:cSldViewPr>
      <p:cViewPr>
        <p:scale>
          <a:sx n="75" d="100"/>
          <a:sy n="75" d="100"/>
        </p:scale>
        <p:origin x="-99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layout>
        <c:manualLayout>
          <c:xMode val="edge"/>
          <c:yMode val="edge"/>
          <c:x val="0.25263720697700254"/>
          <c:y val="3.895603034847979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產品比重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60%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altLang="zh-TW" smtClean="0"/>
                      <a:t>20%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10</a:t>
                    </a:r>
                    <a:r>
                      <a:rPr lang="en-US" altLang="zh-TW" smtClean="0"/>
                      <a:t>%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altLang="en-US" smtClean="0"/>
                      <a:t>10%</a:t>
                    </a:r>
                    <a:endParaRPr lang="en-US" alt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工作表1!$A$2:$A$5</c:f>
              <c:strCache>
                <c:ptCount val="4"/>
                <c:pt idx="0">
                  <c:v>尼龍</c:v>
                </c:pt>
                <c:pt idx="1">
                  <c:v>PP</c:v>
                </c:pt>
                <c:pt idx="2">
                  <c:v>PC/ABS</c:v>
                </c:pt>
                <c:pt idx="3">
                  <c:v>其他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0.60000000000000009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layout>
        <c:manualLayout>
          <c:xMode val="edge"/>
          <c:yMode val="edge"/>
          <c:x val="0.16031893142477346"/>
          <c:y val="7.6080871188604321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月產能(公噸)</c:v>
                </c:pt>
              </c:strCache>
            </c:strRef>
          </c:tx>
          <c:dLbls>
            <c:showVal val="1"/>
            <c:showLeaderLines val="1"/>
          </c:dLbls>
          <c:cat>
            <c:strRef>
              <c:f>工作表1!$A$2:$A$3</c:f>
              <c:strCache>
                <c:ptCount val="2"/>
                <c:pt idx="0">
                  <c:v>桃園新/舊廠</c:v>
                </c:pt>
                <c:pt idx="1">
                  <c:v>大陸廣東晉德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2500</c:v>
                </c:pt>
                <c:pt idx="1">
                  <c:v>900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1F2C1-9629-48DF-8F11-D79FEFF4433B}" type="doc">
      <dgm:prSet loTypeId="urn:diagrams.loki3.com/BracketList+Icon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04F7D5C-3C8C-4CAD-A78A-66D52D38D5FE}">
      <dgm:prSet phldrT="[文字]" custT="1"/>
      <dgm:spPr/>
      <dgm:t>
        <a:bodyPr/>
        <a:lstStyle/>
        <a:p>
          <a:r>
            <a:rPr lang="zh-TW" altLang="en-US" sz="2400" dirty="0" smtClean="0"/>
            <a:t>品管</a:t>
          </a:r>
          <a:endParaRPr lang="zh-TW" altLang="en-US" sz="2400" dirty="0"/>
        </a:p>
      </dgm:t>
    </dgm:pt>
    <dgm:pt modelId="{7D74A8C1-CE79-49F1-B8C4-B9DB88B6EDB9}" type="parTrans" cxnId="{26EDFC90-8A9C-436B-8789-7DDE0F83CB09}">
      <dgm:prSet/>
      <dgm:spPr/>
      <dgm:t>
        <a:bodyPr/>
        <a:lstStyle/>
        <a:p>
          <a:endParaRPr lang="zh-TW" altLang="en-US"/>
        </a:p>
      </dgm:t>
    </dgm:pt>
    <dgm:pt modelId="{91F07543-8CCC-4356-A486-16F8B96B05FE}" type="sibTrans" cxnId="{26EDFC90-8A9C-436B-8789-7DDE0F83CB09}">
      <dgm:prSet/>
      <dgm:spPr/>
      <dgm:t>
        <a:bodyPr/>
        <a:lstStyle/>
        <a:p>
          <a:endParaRPr lang="zh-TW" altLang="en-US"/>
        </a:p>
      </dgm:t>
    </dgm:pt>
    <dgm:pt modelId="{6E34238F-47D2-4C20-9508-6056C0DF36AD}">
      <dgm:prSet phldrT="[文字]" custT="1"/>
      <dgm:spPr/>
      <dgm:t>
        <a:bodyPr/>
        <a:lstStyle/>
        <a:p>
          <a:r>
            <a:rPr lang="zh-TW" altLang="en-US" sz="1200" dirty="0" smtClean="0"/>
            <a:t>比重測試</a:t>
          </a:r>
          <a:endParaRPr lang="zh-TW" altLang="en-US" sz="1200" dirty="0"/>
        </a:p>
      </dgm:t>
    </dgm:pt>
    <dgm:pt modelId="{8AE377FA-BDF0-4E62-BFA9-A920AD02BE16}" type="parTrans" cxnId="{57035653-6918-4A5F-9635-A445F7E4F929}">
      <dgm:prSet/>
      <dgm:spPr/>
      <dgm:t>
        <a:bodyPr/>
        <a:lstStyle/>
        <a:p>
          <a:endParaRPr lang="zh-TW" altLang="en-US"/>
        </a:p>
      </dgm:t>
    </dgm:pt>
    <dgm:pt modelId="{57178D86-05B0-4182-A7FB-32E0BEE1010C}" type="sibTrans" cxnId="{57035653-6918-4A5F-9635-A445F7E4F929}">
      <dgm:prSet/>
      <dgm:spPr/>
      <dgm:t>
        <a:bodyPr/>
        <a:lstStyle/>
        <a:p>
          <a:endParaRPr lang="zh-TW" altLang="en-US"/>
        </a:p>
      </dgm:t>
    </dgm:pt>
    <dgm:pt modelId="{BA7CE08B-0AD3-4510-BE00-59753966B14D}">
      <dgm:prSet phldrT="[文字]" custT="1"/>
      <dgm:spPr/>
      <dgm:t>
        <a:bodyPr/>
        <a:lstStyle/>
        <a:p>
          <a:r>
            <a:rPr lang="en-US" altLang="zh-TW" sz="2400" dirty="0" smtClean="0"/>
            <a:t>RD</a:t>
          </a:r>
          <a:r>
            <a:rPr lang="zh-TW" altLang="en-US" sz="2400" dirty="0" smtClean="0"/>
            <a:t>開發                    </a:t>
          </a:r>
          <a:endParaRPr lang="zh-TW" altLang="en-US" sz="2400" dirty="0"/>
        </a:p>
      </dgm:t>
    </dgm:pt>
    <dgm:pt modelId="{3A771554-D142-4EDA-AAA2-ACF7E253F897}" type="parTrans" cxnId="{2B47746C-A3AA-444A-9C9F-EAE26DB56EF1}">
      <dgm:prSet/>
      <dgm:spPr/>
      <dgm:t>
        <a:bodyPr/>
        <a:lstStyle/>
        <a:p>
          <a:endParaRPr lang="zh-TW" altLang="en-US"/>
        </a:p>
      </dgm:t>
    </dgm:pt>
    <dgm:pt modelId="{2004B7D7-9D43-4C18-A759-13F3FFA09E7E}" type="sibTrans" cxnId="{2B47746C-A3AA-444A-9C9F-EAE26DB56EF1}">
      <dgm:prSet/>
      <dgm:spPr/>
      <dgm:t>
        <a:bodyPr/>
        <a:lstStyle/>
        <a:p>
          <a:endParaRPr lang="zh-TW" altLang="en-US"/>
        </a:p>
      </dgm:t>
    </dgm:pt>
    <dgm:pt modelId="{351E5EA9-7F9F-45DA-B593-496CCD3844E5}">
      <dgm:prSet phldrT="[文字]" custT="1"/>
      <dgm:spPr/>
      <dgm:t>
        <a:bodyPr/>
        <a:lstStyle/>
        <a:p>
          <a:r>
            <a:rPr lang="en-US" altLang="zh-TW" sz="1200" dirty="0" smtClean="0"/>
            <a:t>FTIR:</a:t>
          </a:r>
          <a:r>
            <a:rPr lang="zh-TW" altLang="en-US" sz="1200" dirty="0" smtClean="0"/>
            <a:t>能用來分析對手產品的材料，縮短研發之時間</a:t>
          </a:r>
          <a:endParaRPr lang="zh-TW" altLang="en-US" sz="1200" dirty="0"/>
        </a:p>
      </dgm:t>
    </dgm:pt>
    <dgm:pt modelId="{FF09E6BB-044C-4668-8747-788181484AC4}" type="parTrans" cxnId="{D325957C-954E-4DA6-BCA2-C90AF2205137}">
      <dgm:prSet/>
      <dgm:spPr/>
      <dgm:t>
        <a:bodyPr/>
        <a:lstStyle/>
        <a:p>
          <a:endParaRPr lang="zh-TW" altLang="en-US"/>
        </a:p>
      </dgm:t>
    </dgm:pt>
    <dgm:pt modelId="{A414DCE9-C5DB-460C-9E05-26B55497E163}" type="sibTrans" cxnId="{D325957C-954E-4DA6-BCA2-C90AF2205137}">
      <dgm:prSet/>
      <dgm:spPr/>
      <dgm:t>
        <a:bodyPr/>
        <a:lstStyle/>
        <a:p>
          <a:endParaRPr lang="zh-TW" altLang="en-US"/>
        </a:p>
      </dgm:t>
    </dgm:pt>
    <dgm:pt modelId="{AB5FC8E9-A931-4044-A24E-AA02C9F2691D}">
      <dgm:prSet phldrT="[文字]" custT="1"/>
      <dgm:spPr/>
      <dgm:t>
        <a:bodyPr/>
        <a:lstStyle/>
        <a:p>
          <a:r>
            <a:rPr lang="zh-TW" altLang="en-US" sz="1200" dirty="0" smtClean="0"/>
            <a:t>融熔指數測試</a:t>
          </a:r>
          <a:endParaRPr lang="zh-TW" altLang="en-US" sz="1200" dirty="0"/>
        </a:p>
      </dgm:t>
    </dgm:pt>
    <dgm:pt modelId="{3CF3EA77-0CC4-4FBE-9FE2-F7D53194BEF1}" type="parTrans" cxnId="{666CBEDF-96F1-48DA-947E-EC43FC4DEF1B}">
      <dgm:prSet/>
      <dgm:spPr/>
      <dgm:t>
        <a:bodyPr/>
        <a:lstStyle/>
        <a:p>
          <a:endParaRPr lang="zh-TW" altLang="en-US"/>
        </a:p>
      </dgm:t>
    </dgm:pt>
    <dgm:pt modelId="{728CBA7A-660D-4476-A76F-B3B8B8FC0CB9}" type="sibTrans" cxnId="{666CBEDF-96F1-48DA-947E-EC43FC4DEF1B}">
      <dgm:prSet/>
      <dgm:spPr/>
      <dgm:t>
        <a:bodyPr/>
        <a:lstStyle/>
        <a:p>
          <a:endParaRPr lang="zh-TW" altLang="en-US"/>
        </a:p>
      </dgm:t>
    </dgm:pt>
    <dgm:pt modelId="{2D787835-350F-4C66-800F-616CC894DECF}">
      <dgm:prSet phldrT="[文字]" custT="1"/>
      <dgm:spPr/>
      <dgm:t>
        <a:bodyPr/>
        <a:lstStyle/>
        <a:p>
          <a:r>
            <a:rPr lang="zh-TW" altLang="en-US" sz="1200" dirty="0" smtClean="0"/>
            <a:t>洛氏硬度計</a:t>
          </a:r>
          <a:r>
            <a:rPr lang="en-US" altLang="zh-TW" sz="1200" dirty="0" smtClean="0"/>
            <a:t>:</a:t>
          </a:r>
          <a:r>
            <a:rPr lang="zh-TW" altLang="en-US" sz="1200" dirty="0" smtClean="0"/>
            <a:t>測耐刮性</a:t>
          </a:r>
          <a:r>
            <a:rPr lang="en-US" altLang="zh-TW" sz="1200" dirty="0" smtClean="0"/>
            <a:t>.</a:t>
          </a:r>
          <a:r>
            <a:rPr lang="zh-TW" altLang="en-US" sz="1200" dirty="0" smtClean="0"/>
            <a:t>鋼性</a:t>
          </a:r>
          <a:endParaRPr lang="zh-TW" altLang="en-US" sz="1200" dirty="0"/>
        </a:p>
      </dgm:t>
    </dgm:pt>
    <dgm:pt modelId="{FCB62124-DA47-4749-9F48-31C43DF6C75F}" type="parTrans" cxnId="{E7AE23D7-4B3E-4119-8C84-B2CE64F86B31}">
      <dgm:prSet/>
      <dgm:spPr/>
      <dgm:t>
        <a:bodyPr/>
        <a:lstStyle/>
        <a:p>
          <a:endParaRPr lang="zh-TW" altLang="en-US"/>
        </a:p>
      </dgm:t>
    </dgm:pt>
    <dgm:pt modelId="{5EC6A428-E199-4967-B8A6-C3F4D4930296}" type="sibTrans" cxnId="{E7AE23D7-4B3E-4119-8C84-B2CE64F86B31}">
      <dgm:prSet/>
      <dgm:spPr/>
      <dgm:t>
        <a:bodyPr/>
        <a:lstStyle/>
        <a:p>
          <a:endParaRPr lang="zh-TW" altLang="en-US"/>
        </a:p>
      </dgm:t>
    </dgm:pt>
    <dgm:pt modelId="{FD50872A-E1F7-4925-8285-92FAA9A4186A}">
      <dgm:prSet phldrT="[文字]" custT="1"/>
      <dgm:spPr/>
      <dgm:t>
        <a:bodyPr/>
        <a:lstStyle/>
        <a:p>
          <a:r>
            <a:rPr lang="zh-TW" altLang="en-US" sz="1200" dirty="0" smtClean="0"/>
            <a:t>萬能試驗機</a:t>
          </a:r>
          <a:r>
            <a:rPr lang="en-US" altLang="zh-TW" sz="1200" dirty="0" smtClean="0"/>
            <a:t>:</a:t>
          </a:r>
          <a:r>
            <a:rPr lang="zh-TW" altLang="en-US" sz="1200" dirty="0" smtClean="0"/>
            <a:t>主要測彎曲</a:t>
          </a:r>
          <a:endParaRPr lang="zh-TW" altLang="en-US" sz="1200" dirty="0"/>
        </a:p>
      </dgm:t>
    </dgm:pt>
    <dgm:pt modelId="{B497755B-364D-45B3-BD3F-476EAF5E12DF}" type="parTrans" cxnId="{B0AE3957-EC2D-4360-857F-C9A94EAAF3E5}">
      <dgm:prSet/>
      <dgm:spPr/>
      <dgm:t>
        <a:bodyPr/>
        <a:lstStyle/>
        <a:p>
          <a:endParaRPr lang="zh-TW" altLang="en-US"/>
        </a:p>
      </dgm:t>
    </dgm:pt>
    <dgm:pt modelId="{20C76F12-BCD0-437A-803F-5A4379B4F77A}" type="sibTrans" cxnId="{B0AE3957-EC2D-4360-857F-C9A94EAAF3E5}">
      <dgm:prSet/>
      <dgm:spPr/>
      <dgm:t>
        <a:bodyPr/>
        <a:lstStyle/>
        <a:p>
          <a:endParaRPr lang="zh-TW" altLang="en-US"/>
        </a:p>
      </dgm:t>
    </dgm:pt>
    <dgm:pt modelId="{AE862940-AA59-4E77-A0BB-556A4DC69BCD}">
      <dgm:prSet phldrT="[文字]" custT="1"/>
      <dgm:spPr/>
      <dgm:t>
        <a:bodyPr/>
        <a:lstStyle/>
        <a:p>
          <a:r>
            <a:rPr lang="en-US" altLang="zh-TW" sz="1200" dirty="0" err="1" smtClean="0"/>
            <a:t>Izod</a:t>
          </a:r>
          <a:r>
            <a:rPr lang="zh-TW" altLang="en-US" sz="1200" dirty="0" smtClean="0"/>
            <a:t>衝擊試驗機</a:t>
          </a:r>
          <a:endParaRPr lang="zh-TW" altLang="en-US" sz="1200" dirty="0"/>
        </a:p>
      </dgm:t>
    </dgm:pt>
    <dgm:pt modelId="{67F4F69F-3B8C-4AA1-ADC3-93E5CCB6FC81}" type="parTrans" cxnId="{48F2A237-4FF2-418C-9688-954EF2119AD0}">
      <dgm:prSet/>
      <dgm:spPr/>
      <dgm:t>
        <a:bodyPr/>
        <a:lstStyle/>
        <a:p>
          <a:endParaRPr lang="zh-TW" altLang="en-US"/>
        </a:p>
      </dgm:t>
    </dgm:pt>
    <dgm:pt modelId="{0E51EE3E-93B6-493C-9B0B-7DE9C41AA896}" type="sibTrans" cxnId="{48F2A237-4FF2-418C-9688-954EF2119AD0}">
      <dgm:prSet/>
      <dgm:spPr/>
      <dgm:t>
        <a:bodyPr/>
        <a:lstStyle/>
        <a:p>
          <a:endParaRPr lang="zh-TW" altLang="en-US"/>
        </a:p>
      </dgm:t>
    </dgm:pt>
    <dgm:pt modelId="{2F662BBE-F9A4-443A-AD9E-6C67B356699A}">
      <dgm:prSet phldrT="[文字]" custT="1"/>
      <dgm:spPr/>
      <dgm:t>
        <a:bodyPr/>
        <a:lstStyle/>
        <a:p>
          <a:r>
            <a:rPr lang="en-US" altLang="zh-TW" sz="1200" dirty="0" err="1" smtClean="0"/>
            <a:t>Charpy</a:t>
          </a:r>
          <a:r>
            <a:rPr lang="zh-TW" altLang="en-US" sz="1200" dirty="0" smtClean="0"/>
            <a:t>衝擊試驗機</a:t>
          </a:r>
          <a:endParaRPr lang="zh-TW" altLang="en-US" sz="1200" dirty="0"/>
        </a:p>
      </dgm:t>
    </dgm:pt>
    <dgm:pt modelId="{F434439A-94B1-420A-98EC-C2F1854A4D55}" type="parTrans" cxnId="{87D3E3F9-87D6-4BC4-8713-38FB06D75786}">
      <dgm:prSet/>
      <dgm:spPr/>
      <dgm:t>
        <a:bodyPr/>
        <a:lstStyle/>
        <a:p>
          <a:endParaRPr lang="zh-TW" altLang="en-US"/>
        </a:p>
      </dgm:t>
    </dgm:pt>
    <dgm:pt modelId="{CE67AF56-7B2F-4409-93D6-AC794B7A376B}" type="sibTrans" cxnId="{87D3E3F9-87D6-4BC4-8713-38FB06D75786}">
      <dgm:prSet/>
      <dgm:spPr/>
      <dgm:t>
        <a:bodyPr/>
        <a:lstStyle/>
        <a:p>
          <a:endParaRPr lang="zh-TW" altLang="en-US"/>
        </a:p>
      </dgm:t>
    </dgm:pt>
    <dgm:pt modelId="{9A6FE69F-59D0-477E-BC9F-B129B1008D66}">
      <dgm:prSet phldrT="[文字]" custT="1"/>
      <dgm:spPr/>
      <dgm:t>
        <a:bodyPr/>
        <a:lstStyle/>
        <a:p>
          <a:r>
            <a:rPr lang="zh-TW" altLang="en-US" sz="1200" dirty="0" smtClean="0"/>
            <a:t>拉伸試驗</a:t>
          </a:r>
          <a:endParaRPr lang="zh-TW" altLang="en-US" sz="1200" dirty="0"/>
        </a:p>
      </dgm:t>
    </dgm:pt>
    <dgm:pt modelId="{AE5765FA-1752-444B-B04E-736CD9893505}" type="parTrans" cxnId="{415E145C-C387-4DD7-9BF4-D8EBE49B433B}">
      <dgm:prSet/>
      <dgm:spPr/>
      <dgm:t>
        <a:bodyPr/>
        <a:lstStyle/>
        <a:p>
          <a:endParaRPr lang="zh-TW" altLang="en-US"/>
        </a:p>
      </dgm:t>
    </dgm:pt>
    <dgm:pt modelId="{485AF162-B7C5-4000-9470-105D8AAD1762}" type="sibTrans" cxnId="{415E145C-C387-4DD7-9BF4-D8EBE49B433B}">
      <dgm:prSet/>
      <dgm:spPr/>
      <dgm:t>
        <a:bodyPr/>
        <a:lstStyle/>
        <a:p>
          <a:endParaRPr lang="zh-TW" altLang="en-US"/>
        </a:p>
      </dgm:t>
    </dgm:pt>
    <dgm:pt modelId="{09683A91-6ADC-4597-A521-2B379AEBB037}">
      <dgm:prSet phldrT="[文字]" custT="1"/>
      <dgm:spPr/>
      <dgm:t>
        <a:bodyPr/>
        <a:lstStyle/>
        <a:p>
          <a:r>
            <a:rPr lang="zh-TW" altLang="en-US" sz="1200" dirty="0" smtClean="0"/>
            <a:t>熱變形試驗機</a:t>
          </a:r>
          <a:r>
            <a:rPr lang="en-US" altLang="zh-TW" sz="1200" dirty="0" smtClean="0"/>
            <a:t>:</a:t>
          </a:r>
          <a:r>
            <a:rPr lang="zh-TW" altLang="en-US" sz="1200" dirty="0" smtClean="0"/>
            <a:t>防火</a:t>
          </a:r>
          <a:endParaRPr lang="zh-TW" altLang="en-US" sz="1200" dirty="0"/>
        </a:p>
      </dgm:t>
    </dgm:pt>
    <dgm:pt modelId="{D07E2B72-D309-4B72-A890-B16E679A6E06}" type="parTrans" cxnId="{4D73AE96-8EEF-407A-9A84-D0D947116088}">
      <dgm:prSet/>
      <dgm:spPr/>
      <dgm:t>
        <a:bodyPr/>
        <a:lstStyle/>
        <a:p>
          <a:endParaRPr lang="zh-TW" altLang="en-US"/>
        </a:p>
      </dgm:t>
    </dgm:pt>
    <dgm:pt modelId="{68DE654B-5002-4A90-A576-4E2CB2EF348B}" type="sibTrans" cxnId="{4D73AE96-8EEF-407A-9A84-D0D947116088}">
      <dgm:prSet/>
      <dgm:spPr/>
      <dgm:t>
        <a:bodyPr/>
        <a:lstStyle/>
        <a:p>
          <a:endParaRPr lang="zh-TW" altLang="en-US"/>
        </a:p>
      </dgm:t>
    </dgm:pt>
    <dgm:pt modelId="{40D59937-469C-4469-9647-9A5BC461F69A}">
      <dgm:prSet phldrT="[文字]" custT="1"/>
      <dgm:spPr/>
      <dgm:t>
        <a:bodyPr/>
        <a:lstStyle/>
        <a:p>
          <a:r>
            <a:rPr lang="zh-TW" altLang="en-US" sz="1200" dirty="0" smtClean="0"/>
            <a:t>高度規</a:t>
          </a:r>
          <a:r>
            <a:rPr lang="en-US" altLang="zh-TW" sz="1200" dirty="0" err="1" smtClean="0"/>
            <a:t>Hight</a:t>
          </a:r>
          <a:r>
            <a:rPr lang="en-US" altLang="zh-TW" sz="1200" dirty="0" smtClean="0"/>
            <a:t> Gauge:</a:t>
          </a:r>
          <a:r>
            <a:rPr lang="zh-TW" altLang="en-US" sz="1200" dirty="0" smtClean="0"/>
            <a:t>尺寸安定性</a:t>
          </a:r>
          <a:endParaRPr lang="zh-TW" altLang="en-US" sz="1200" dirty="0"/>
        </a:p>
      </dgm:t>
    </dgm:pt>
    <dgm:pt modelId="{52AA44A4-2AAB-4FD2-ADD1-F6F164B0A105}" type="parTrans" cxnId="{26FD13EC-EC23-484D-AF1F-E8CC23087886}">
      <dgm:prSet/>
      <dgm:spPr/>
      <dgm:t>
        <a:bodyPr/>
        <a:lstStyle/>
        <a:p>
          <a:endParaRPr lang="zh-TW" altLang="en-US"/>
        </a:p>
      </dgm:t>
    </dgm:pt>
    <dgm:pt modelId="{E8B9DA4C-F0BF-4180-81AC-71C1091F98FA}" type="sibTrans" cxnId="{26FD13EC-EC23-484D-AF1F-E8CC23087886}">
      <dgm:prSet/>
      <dgm:spPr/>
      <dgm:t>
        <a:bodyPr/>
        <a:lstStyle/>
        <a:p>
          <a:endParaRPr lang="zh-TW" altLang="en-US"/>
        </a:p>
      </dgm:t>
    </dgm:pt>
    <dgm:pt modelId="{24281D5B-3295-43A6-82B3-09ABB23EB077}">
      <dgm:prSet phldrT="[文字]" custT="1"/>
      <dgm:spPr/>
      <dgm:t>
        <a:bodyPr/>
        <a:lstStyle/>
        <a:p>
          <a:r>
            <a:rPr lang="zh-TW" altLang="en-US" sz="1200" dirty="0" smtClean="0"/>
            <a:t>水分測試儀</a:t>
          </a:r>
          <a:r>
            <a:rPr lang="en-US" altLang="zh-TW" sz="1200" dirty="0" smtClean="0"/>
            <a:t>:</a:t>
          </a:r>
          <a:r>
            <a:rPr lang="zh-TW" altLang="en-US" sz="1200" dirty="0" smtClean="0"/>
            <a:t>流痕</a:t>
          </a:r>
          <a:r>
            <a:rPr lang="en-US" altLang="zh-TW" sz="1200" dirty="0" smtClean="0"/>
            <a:t>.</a:t>
          </a:r>
          <a:r>
            <a:rPr lang="zh-TW" altLang="en-US" sz="1200" dirty="0" smtClean="0"/>
            <a:t>包風</a:t>
          </a:r>
          <a:r>
            <a:rPr lang="en-US" altLang="zh-TW" sz="1200" dirty="0" smtClean="0"/>
            <a:t>.</a:t>
          </a:r>
          <a:r>
            <a:rPr lang="zh-TW" altLang="en-US" sz="1200" dirty="0" smtClean="0"/>
            <a:t>中空</a:t>
          </a:r>
          <a:r>
            <a:rPr lang="en-US" altLang="zh-TW" sz="1200" dirty="0" smtClean="0"/>
            <a:t>…</a:t>
          </a:r>
          <a:endParaRPr lang="zh-TW" altLang="en-US" sz="1200" dirty="0"/>
        </a:p>
      </dgm:t>
    </dgm:pt>
    <dgm:pt modelId="{8BEBDFD3-85D1-44F2-8806-94C475091193}" type="parTrans" cxnId="{F5462011-8603-4DF0-82A8-439275FE1F3D}">
      <dgm:prSet/>
      <dgm:spPr/>
      <dgm:t>
        <a:bodyPr/>
        <a:lstStyle/>
        <a:p>
          <a:endParaRPr lang="zh-TW" altLang="en-US"/>
        </a:p>
      </dgm:t>
    </dgm:pt>
    <dgm:pt modelId="{1C7A27A4-0AD9-450A-AD46-697B656C46DE}" type="sibTrans" cxnId="{F5462011-8603-4DF0-82A8-439275FE1F3D}">
      <dgm:prSet/>
      <dgm:spPr/>
      <dgm:t>
        <a:bodyPr/>
        <a:lstStyle/>
        <a:p>
          <a:endParaRPr lang="zh-TW" altLang="en-US"/>
        </a:p>
      </dgm:t>
    </dgm:pt>
    <dgm:pt modelId="{CB1F7A56-D5E6-4D86-B288-2280EB405B5C}">
      <dgm:prSet phldrT="[文字]" custT="1"/>
      <dgm:spPr/>
      <dgm:t>
        <a:bodyPr/>
        <a:lstStyle/>
        <a:p>
          <a:r>
            <a:rPr lang="zh-TW" altLang="en-US" sz="1200" dirty="0" smtClean="0"/>
            <a:t>高溫爐</a:t>
          </a:r>
          <a:r>
            <a:rPr lang="en-US" altLang="zh-TW" sz="1200" dirty="0" smtClean="0"/>
            <a:t>:</a:t>
          </a:r>
          <a:r>
            <a:rPr lang="zh-TW" altLang="en-US" sz="1200" dirty="0" smtClean="0"/>
            <a:t>灰份試驗，是否含玻纖</a:t>
          </a:r>
          <a:r>
            <a:rPr lang="en-US" altLang="zh-TW" sz="1200" dirty="0" smtClean="0"/>
            <a:t>…</a:t>
          </a:r>
          <a:endParaRPr lang="zh-TW" altLang="en-US" sz="1200" dirty="0"/>
        </a:p>
      </dgm:t>
    </dgm:pt>
    <dgm:pt modelId="{FE6BFD9D-CFD6-48DF-8888-788F194B41FD}" type="parTrans" cxnId="{CE422F59-6E77-4E21-8D13-C9828752C8A3}">
      <dgm:prSet/>
      <dgm:spPr/>
      <dgm:t>
        <a:bodyPr/>
        <a:lstStyle/>
        <a:p>
          <a:endParaRPr lang="zh-TW" altLang="en-US"/>
        </a:p>
      </dgm:t>
    </dgm:pt>
    <dgm:pt modelId="{EB1058D1-E1B9-471D-810E-E378E7747ACA}" type="sibTrans" cxnId="{CE422F59-6E77-4E21-8D13-C9828752C8A3}">
      <dgm:prSet/>
      <dgm:spPr/>
      <dgm:t>
        <a:bodyPr/>
        <a:lstStyle/>
        <a:p>
          <a:endParaRPr lang="zh-TW" altLang="en-US"/>
        </a:p>
      </dgm:t>
    </dgm:pt>
    <dgm:pt modelId="{B8E38EAD-004E-49C7-B085-1DD1AF1FB109}">
      <dgm:prSet phldrT="[文字]" custT="1"/>
      <dgm:spPr/>
      <dgm:t>
        <a:bodyPr/>
        <a:lstStyle/>
        <a:p>
          <a:r>
            <a:rPr lang="zh-TW" altLang="zh-TW" sz="1200" dirty="0" smtClean="0"/>
            <a:t>光譜儀</a:t>
          </a:r>
          <a:r>
            <a:rPr lang="en-US" altLang="zh-TW" sz="1200" dirty="0" smtClean="0"/>
            <a:t>(spectrophotometer):</a:t>
          </a:r>
          <a:r>
            <a:rPr lang="zh-TW" altLang="en-US" sz="1200" dirty="0" smtClean="0"/>
            <a:t>管控產品的顏色</a:t>
          </a:r>
          <a:endParaRPr lang="zh-TW" altLang="en-US" sz="1200" dirty="0"/>
        </a:p>
      </dgm:t>
    </dgm:pt>
    <dgm:pt modelId="{88834870-B4B9-4A2E-B37C-07F5F120BAD3}" type="parTrans" cxnId="{4F53A274-8575-4FDD-B67B-3DB6E5BA9DA3}">
      <dgm:prSet/>
      <dgm:spPr/>
      <dgm:t>
        <a:bodyPr/>
        <a:lstStyle/>
        <a:p>
          <a:endParaRPr lang="zh-TW" altLang="en-US"/>
        </a:p>
      </dgm:t>
    </dgm:pt>
    <dgm:pt modelId="{FF6D2D76-7108-4A58-AC21-A22E15B804D2}" type="sibTrans" cxnId="{4F53A274-8575-4FDD-B67B-3DB6E5BA9DA3}">
      <dgm:prSet/>
      <dgm:spPr/>
      <dgm:t>
        <a:bodyPr/>
        <a:lstStyle/>
        <a:p>
          <a:endParaRPr lang="zh-TW" altLang="en-US"/>
        </a:p>
      </dgm:t>
    </dgm:pt>
    <dgm:pt modelId="{9953B3D7-0255-4015-97F0-0DAEA3985067}">
      <dgm:prSet phldrT="[文字]" custT="1"/>
      <dgm:spPr/>
      <dgm:t>
        <a:bodyPr/>
        <a:lstStyle/>
        <a:p>
          <a:r>
            <a:rPr lang="en-US" altLang="zh-TW" sz="1200" dirty="0" smtClean="0"/>
            <a:t>UL94</a:t>
          </a:r>
          <a:r>
            <a:rPr lang="zh-TW" altLang="en-US" sz="1200" dirty="0" smtClean="0"/>
            <a:t> </a:t>
          </a:r>
          <a:r>
            <a:rPr lang="en-US" altLang="zh-TW" sz="1200" dirty="0" smtClean="0"/>
            <a:t>Flame retardant test:</a:t>
          </a:r>
          <a:r>
            <a:rPr lang="zh-TW" altLang="en-US" sz="1200" dirty="0" smtClean="0"/>
            <a:t>標準塑膠易燃性測試，測防火度</a:t>
          </a:r>
          <a:endParaRPr lang="zh-TW" altLang="en-US" sz="1200" dirty="0"/>
        </a:p>
      </dgm:t>
    </dgm:pt>
    <dgm:pt modelId="{90B754D8-C5F2-47FB-8B9A-46CE74DD2977}" type="parTrans" cxnId="{F3AB66CB-73B0-4C05-AA06-B6E1FA3CF016}">
      <dgm:prSet/>
      <dgm:spPr/>
      <dgm:t>
        <a:bodyPr/>
        <a:lstStyle/>
        <a:p>
          <a:endParaRPr lang="zh-TW" altLang="en-US"/>
        </a:p>
      </dgm:t>
    </dgm:pt>
    <dgm:pt modelId="{5F071790-20DE-4B0B-B306-90058B111898}" type="sibTrans" cxnId="{F3AB66CB-73B0-4C05-AA06-B6E1FA3CF016}">
      <dgm:prSet/>
      <dgm:spPr/>
      <dgm:t>
        <a:bodyPr/>
        <a:lstStyle/>
        <a:p>
          <a:endParaRPr lang="zh-TW" altLang="en-US"/>
        </a:p>
      </dgm:t>
    </dgm:pt>
    <dgm:pt modelId="{A4AB3DE2-D35E-4D5E-85D7-0AFAF273B803}">
      <dgm:prSet phldrT="[文字]" custT="1"/>
      <dgm:spPr/>
      <dgm:t>
        <a:bodyPr/>
        <a:lstStyle/>
        <a:p>
          <a:r>
            <a:rPr lang="en-US" altLang="zh-TW" sz="1200" dirty="0" smtClean="0"/>
            <a:t>XRF:</a:t>
          </a:r>
          <a:r>
            <a:rPr lang="zh-TW" altLang="en-US" sz="1200" dirty="0" smtClean="0"/>
            <a:t> 管控場內有害物質</a:t>
          </a:r>
          <a:endParaRPr lang="zh-TW" altLang="en-US" sz="1200" dirty="0"/>
        </a:p>
      </dgm:t>
    </dgm:pt>
    <dgm:pt modelId="{7201A958-7A75-489A-9C8B-D8095CEB5CCA}" type="parTrans" cxnId="{225C171D-A372-4900-95A0-BB548601C109}">
      <dgm:prSet/>
      <dgm:spPr/>
      <dgm:t>
        <a:bodyPr/>
        <a:lstStyle/>
        <a:p>
          <a:endParaRPr lang="zh-TW" altLang="en-US"/>
        </a:p>
      </dgm:t>
    </dgm:pt>
    <dgm:pt modelId="{648F7B77-B702-478C-8D49-02A18FB88BCB}" type="sibTrans" cxnId="{225C171D-A372-4900-95A0-BB548601C109}">
      <dgm:prSet/>
      <dgm:spPr/>
      <dgm:t>
        <a:bodyPr/>
        <a:lstStyle/>
        <a:p>
          <a:endParaRPr lang="zh-TW" altLang="en-US"/>
        </a:p>
      </dgm:t>
    </dgm:pt>
    <dgm:pt modelId="{B3BA63EE-1F40-4BAA-9188-B8346E55C8F2}">
      <dgm:prSet phldrT="[文字]"/>
      <dgm:spPr/>
      <dgm:t>
        <a:bodyPr/>
        <a:lstStyle/>
        <a:p>
          <a:endParaRPr lang="zh-TW" altLang="en-US" sz="2900" dirty="0"/>
        </a:p>
      </dgm:t>
    </dgm:pt>
    <dgm:pt modelId="{02A09754-B962-4A06-9623-6C2625F0AB98}" type="parTrans" cxnId="{74045A09-F3E0-4C45-80F0-9E5FE8B9BE14}">
      <dgm:prSet/>
      <dgm:spPr/>
      <dgm:t>
        <a:bodyPr/>
        <a:lstStyle/>
        <a:p>
          <a:endParaRPr lang="zh-TW" altLang="en-US"/>
        </a:p>
      </dgm:t>
    </dgm:pt>
    <dgm:pt modelId="{F5F52891-48A5-4D55-9337-F90E72E95719}" type="sibTrans" cxnId="{74045A09-F3E0-4C45-80F0-9E5FE8B9BE14}">
      <dgm:prSet/>
      <dgm:spPr/>
      <dgm:t>
        <a:bodyPr/>
        <a:lstStyle/>
        <a:p>
          <a:endParaRPr lang="zh-TW" altLang="en-US"/>
        </a:p>
      </dgm:t>
    </dgm:pt>
    <dgm:pt modelId="{0D5565ED-F510-4158-AA95-F0A1C42900E1}">
      <dgm:prSet phldrT="[文字]"/>
      <dgm:spPr/>
      <dgm:t>
        <a:bodyPr/>
        <a:lstStyle/>
        <a:p>
          <a:r>
            <a:rPr lang="en-US" altLang="zh-TW" sz="2900" dirty="0" smtClean="0"/>
            <a:t>DSC:</a:t>
          </a:r>
          <a:r>
            <a:rPr lang="zh-TW" altLang="en-US" sz="2900" dirty="0" smtClean="0"/>
            <a:t>材料熱性質</a:t>
          </a:r>
          <a:r>
            <a:rPr lang="en-US" altLang="zh-TW" sz="2900" dirty="0" smtClean="0"/>
            <a:t>.</a:t>
          </a:r>
          <a:r>
            <a:rPr lang="zh-TW" altLang="en-US" sz="2900" dirty="0" smtClean="0"/>
            <a:t>結晶</a:t>
          </a:r>
          <a:r>
            <a:rPr lang="en-US" altLang="zh-TW" sz="2900" dirty="0" smtClean="0"/>
            <a:t>or</a:t>
          </a:r>
          <a:r>
            <a:rPr lang="zh-TW" altLang="en-US" sz="2900" dirty="0" smtClean="0"/>
            <a:t>非結晶</a:t>
          </a:r>
          <a:endParaRPr lang="zh-TW" altLang="en-US" sz="2900" dirty="0"/>
        </a:p>
      </dgm:t>
    </dgm:pt>
    <dgm:pt modelId="{F2A6E39B-B141-422A-9C03-3315B8D01A4E}" type="parTrans" cxnId="{68A61CB6-A243-455C-82DD-E47C6CB2317A}">
      <dgm:prSet/>
      <dgm:spPr/>
      <dgm:t>
        <a:bodyPr/>
        <a:lstStyle/>
        <a:p>
          <a:endParaRPr lang="zh-TW" altLang="en-US"/>
        </a:p>
      </dgm:t>
    </dgm:pt>
    <dgm:pt modelId="{8B982149-A3B7-48AC-95CF-6F01B1E9CF0C}" type="sibTrans" cxnId="{68A61CB6-A243-455C-82DD-E47C6CB2317A}">
      <dgm:prSet/>
      <dgm:spPr/>
      <dgm:t>
        <a:bodyPr/>
        <a:lstStyle/>
        <a:p>
          <a:endParaRPr lang="zh-TW" altLang="en-US"/>
        </a:p>
      </dgm:t>
    </dgm:pt>
    <dgm:pt modelId="{0FFC1C68-B4F0-4F55-BCA8-82771142F516}">
      <dgm:prSet phldrT="[文字]"/>
      <dgm:spPr/>
      <dgm:t>
        <a:bodyPr/>
        <a:lstStyle/>
        <a:p>
          <a:r>
            <a:rPr lang="en-US" altLang="zh-TW" sz="2900" dirty="0" err="1" smtClean="0"/>
            <a:t>DMS:Tg</a:t>
          </a:r>
          <a:r>
            <a:rPr lang="zh-TW" altLang="en-US" sz="2900" dirty="0" smtClean="0"/>
            <a:t>點測試</a:t>
          </a:r>
          <a:r>
            <a:rPr lang="en-US" altLang="zh-TW" sz="2900" dirty="0" smtClean="0"/>
            <a:t>.</a:t>
          </a:r>
          <a:r>
            <a:rPr lang="zh-TW" altLang="en-US" sz="2900" dirty="0" smtClean="0"/>
            <a:t>黏彈性</a:t>
          </a:r>
          <a:r>
            <a:rPr lang="en-US" altLang="zh-TW" sz="2900" dirty="0" smtClean="0"/>
            <a:t>…..(</a:t>
          </a:r>
          <a:r>
            <a:rPr lang="zh-TW" altLang="en-US" sz="2900" dirty="0" smtClean="0"/>
            <a:t>微觀的部分</a:t>
          </a:r>
          <a:r>
            <a:rPr lang="en-US" altLang="zh-TW" sz="2900" dirty="0" smtClean="0"/>
            <a:t>)</a:t>
          </a:r>
          <a:endParaRPr lang="zh-TW" altLang="en-US" sz="2900" dirty="0"/>
        </a:p>
      </dgm:t>
    </dgm:pt>
    <dgm:pt modelId="{670169F7-7BE9-48C9-A42B-211965B5DB39}" type="parTrans" cxnId="{CB1A68CE-23E6-4CA1-85B5-DE7A8CCCD353}">
      <dgm:prSet/>
      <dgm:spPr/>
      <dgm:t>
        <a:bodyPr/>
        <a:lstStyle/>
        <a:p>
          <a:endParaRPr lang="zh-TW" altLang="en-US"/>
        </a:p>
      </dgm:t>
    </dgm:pt>
    <dgm:pt modelId="{E6D23F66-E3E0-4320-B7ED-47E43F22BB54}" type="sibTrans" cxnId="{CB1A68CE-23E6-4CA1-85B5-DE7A8CCCD353}">
      <dgm:prSet/>
      <dgm:spPr/>
      <dgm:t>
        <a:bodyPr/>
        <a:lstStyle/>
        <a:p>
          <a:endParaRPr lang="zh-TW" altLang="en-US"/>
        </a:p>
      </dgm:t>
    </dgm:pt>
    <dgm:pt modelId="{E94AC216-2B72-4271-8445-6A7B6E396A21}">
      <dgm:prSet phldrT="[文字]"/>
      <dgm:spPr/>
      <dgm:t>
        <a:bodyPr/>
        <a:lstStyle/>
        <a:p>
          <a:r>
            <a:rPr lang="zh-TW" altLang="en-US" sz="2900" dirty="0" smtClean="0"/>
            <a:t>冷熱衝擊儀</a:t>
          </a:r>
          <a:r>
            <a:rPr lang="en-US" altLang="zh-TW" sz="2900" dirty="0" smtClean="0"/>
            <a:t>:</a:t>
          </a:r>
          <a:r>
            <a:rPr lang="zh-TW" altLang="en-US" sz="2900" dirty="0" smtClean="0"/>
            <a:t>比照</a:t>
          </a:r>
          <a:r>
            <a:rPr lang="en-US" altLang="zh-TW" sz="2900" dirty="0" smtClean="0"/>
            <a:t>UL</a:t>
          </a:r>
          <a:r>
            <a:rPr lang="zh-TW" altLang="en-US" sz="2900" dirty="0" smtClean="0"/>
            <a:t>的標準，在不同溫度濕度下的模擬測試</a:t>
          </a:r>
          <a:endParaRPr lang="zh-TW" altLang="en-US" sz="2900" dirty="0"/>
        </a:p>
      </dgm:t>
    </dgm:pt>
    <dgm:pt modelId="{55EF8991-E297-4CCD-9F0E-BF411E999251}" type="parTrans" cxnId="{6B513E68-9D88-4C4A-A15A-4CE9FD8F3217}">
      <dgm:prSet/>
      <dgm:spPr/>
      <dgm:t>
        <a:bodyPr/>
        <a:lstStyle/>
        <a:p>
          <a:endParaRPr lang="zh-TW" altLang="en-US"/>
        </a:p>
      </dgm:t>
    </dgm:pt>
    <dgm:pt modelId="{B18F648B-BB9B-49FC-B464-07D7C456A3BB}" type="sibTrans" cxnId="{6B513E68-9D88-4C4A-A15A-4CE9FD8F3217}">
      <dgm:prSet/>
      <dgm:spPr/>
      <dgm:t>
        <a:bodyPr/>
        <a:lstStyle/>
        <a:p>
          <a:endParaRPr lang="zh-TW" altLang="en-US"/>
        </a:p>
      </dgm:t>
    </dgm:pt>
    <dgm:pt modelId="{3B5C9F37-71D1-461F-88CE-CE00CE2014FA}">
      <dgm:prSet phldrT="[文字]"/>
      <dgm:spPr/>
      <dgm:t>
        <a:bodyPr/>
        <a:lstStyle/>
        <a:p>
          <a:r>
            <a:rPr lang="zh-TW" altLang="en-US" sz="2900" dirty="0" smtClean="0"/>
            <a:t>流變儀</a:t>
          </a:r>
          <a:r>
            <a:rPr lang="en-US" altLang="zh-TW" sz="2900" dirty="0" smtClean="0"/>
            <a:t>:</a:t>
          </a:r>
          <a:r>
            <a:rPr lang="zh-TW" altLang="en-US" sz="2900" dirty="0" smtClean="0"/>
            <a:t>射出成型的模擬</a:t>
          </a:r>
          <a:endParaRPr lang="zh-TW" altLang="en-US" sz="2900" dirty="0"/>
        </a:p>
      </dgm:t>
    </dgm:pt>
    <dgm:pt modelId="{B3E1C84E-3A1D-423E-B640-2D11237D6C8E}" type="parTrans" cxnId="{63A8540C-3DB2-49A6-9EBF-667C86E21CA8}">
      <dgm:prSet/>
      <dgm:spPr/>
      <dgm:t>
        <a:bodyPr/>
        <a:lstStyle/>
        <a:p>
          <a:endParaRPr lang="zh-TW" altLang="en-US"/>
        </a:p>
      </dgm:t>
    </dgm:pt>
    <dgm:pt modelId="{89736A0E-F732-4F87-9D2A-660C37C1D31F}" type="sibTrans" cxnId="{63A8540C-3DB2-49A6-9EBF-667C86E21CA8}">
      <dgm:prSet/>
      <dgm:spPr/>
      <dgm:t>
        <a:bodyPr/>
        <a:lstStyle/>
        <a:p>
          <a:endParaRPr lang="zh-TW" altLang="en-US"/>
        </a:p>
      </dgm:t>
    </dgm:pt>
    <dgm:pt modelId="{42C81E34-C339-47C7-83C4-CB3EEB7319DD}" type="pres">
      <dgm:prSet presAssocID="{DE61F2C1-9629-48DF-8F11-D79FEFF443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96F4CB-0DAD-4E2A-93E9-5C28A42388BC}" type="pres">
      <dgm:prSet presAssocID="{A04F7D5C-3C8C-4CAD-A78A-66D52D38D5FE}" presName="linNode" presStyleCnt="0"/>
      <dgm:spPr/>
    </dgm:pt>
    <dgm:pt modelId="{D22826D2-E78F-413F-B09E-DDA94ECDCD7B}" type="pres">
      <dgm:prSet presAssocID="{A04F7D5C-3C8C-4CAD-A78A-66D52D38D5FE}" presName="parTx" presStyleLbl="revTx" presStyleIdx="0" presStyleCnt="2" custScaleY="57746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E3E40C-8B22-4FF9-A31F-A15F7FC22229}" type="pres">
      <dgm:prSet presAssocID="{A04F7D5C-3C8C-4CAD-A78A-66D52D38D5FE}" presName="bracket" presStyleLbl="parChTrans1D1" presStyleIdx="0" presStyleCnt="2"/>
      <dgm:spPr/>
    </dgm:pt>
    <dgm:pt modelId="{34A05C49-12C1-4A05-8D97-9C8217787592}" type="pres">
      <dgm:prSet presAssocID="{A04F7D5C-3C8C-4CAD-A78A-66D52D38D5FE}" presName="spH" presStyleCnt="0"/>
      <dgm:spPr/>
    </dgm:pt>
    <dgm:pt modelId="{EFA876FD-A12E-410E-AED6-AE08DE0F1B98}" type="pres">
      <dgm:prSet presAssocID="{A04F7D5C-3C8C-4CAD-A78A-66D52D38D5FE}" presName="desTx" presStyleLbl="node1" presStyleIdx="0" presStyleCnt="2" custScaleX="108744" custScaleY="104040" custLinFactX="-307" custLinFactNeighborX="-100000" custLinFactNeighborY="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B50064-64EB-4F3D-AAB8-8C31F14D0721}" type="pres">
      <dgm:prSet presAssocID="{91F07543-8CCC-4356-A486-16F8B96B05FE}" presName="spV" presStyleCnt="0"/>
      <dgm:spPr/>
    </dgm:pt>
    <dgm:pt modelId="{ABE1653D-4308-4129-A6E5-92A6BAF9B8AE}" type="pres">
      <dgm:prSet presAssocID="{BA7CE08B-0AD3-4510-BE00-59753966B14D}" presName="linNode" presStyleCnt="0"/>
      <dgm:spPr/>
    </dgm:pt>
    <dgm:pt modelId="{F3B22F01-F0E3-475C-AEB0-6131E190F6B7}" type="pres">
      <dgm:prSet presAssocID="{BA7CE08B-0AD3-4510-BE00-59753966B14D}" presName="parTx" presStyleLbl="revTx" presStyleIdx="1" presStyleCnt="2" custScaleX="98914" custScaleY="71179" custLinFactNeighborX="-38689" custLinFactNeighborY="-7866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C3A1FF-004B-4D61-897E-9913C44AA853}" type="pres">
      <dgm:prSet presAssocID="{BA7CE08B-0AD3-4510-BE00-59753966B14D}" presName="bracket" presStyleLbl="parChTrans1D1" presStyleIdx="1" presStyleCnt="2" custScaleY="28012" custLinFactNeighborX="-84391" custLinFactNeighborY="-18873"/>
      <dgm:spPr/>
    </dgm:pt>
    <dgm:pt modelId="{CAA3E6D5-C10A-4077-83E6-6D1A0B86D171}" type="pres">
      <dgm:prSet presAssocID="{BA7CE08B-0AD3-4510-BE00-59753966B14D}" presName="spH" presStyleCnt="0"/>
      <dgm:spPr/>
    </dgm:pt>
    <dgm:pt modelId="{A00217E0-B8DF-4CD6-9476-F2BC38F6DD63}" type="pres">
      <dgm:prSet presAssocID="{BA7CE08B-0AD3-4510-BE00-59753966B14D}" presName="desTx" presStyleLbl="node1" presStyleIdx="1" presStyleCnt="2" custScaleX="107277" custScaleY="47729" custLinFactNeighborX="-71716" custLinFactNeighborY="-158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B47746C-A3AA-444A-9C9F-EAE26DB56EF1}" srcId="{DE61F2C1-9629-48DF-8F11-D79FEFF4433B}" destId="{BA7CE08B-0AD3-4510-BE00-59753966B14D}" srcOrd="1" destOrd="0" parTransId="{3A771554-D142-4EDA-AAA2-ACF7E253F897}" sibTransId="{2004B7D7-9D43-4C18-A759-13F3FFA09E7E}"/>
    <dgm:cxn modelId="{F5462011-8603-4DF0-82A8-439275FE1F3D}" srcId="{A04F7D5C-3C8C-4CAD-A78A-66D52D38D5FE}" destId="{24281D5B-3295-43A6-82B3-09ABB23EB077}" srcOrd="9" destOrd="0" parTransId="{8BEBDFD3-85D1-44F2-8806-94C475091193}" sibTransId="{1C7A27A4-0AD9-450A-AD46-697B656C46DE}"/>
    <dgm:cxn modelId="{6541193C-9103-42AC-AE1A-22C9A5EE2B10}" type="presOf" srcId="{A04F7D5C-3C8C-4CAD-A78A-66D52D38D5FE}" destId="{D22826D2-E78F-413F-B09E-DDA94ECDCD7B}" srcOrd="0" destOrd="0" presId="urn:diagrams.loki3.com/BracketList+Icon"/>
    <dgm:cxn modelId="{CE422F59-6E77-4E21-8D13-C9828752C8A3}" srcId="{A04F7D5C-3C8C-4CAD-A78A-66D52D38D5FE}" destId="{CB1F7A56-D5E6-4D86-B288-2280EB405B5C}" srcOrd="10" destOrd="0" parTransId="{FE6BFD9D-CFD6-48DF-8888-788F194B41FD}" sibTransId="{EB1058D1-E1B9-471D-810E-E378E7747ACA}"/>
    <dgm:cxn modelId="{24411E36-9E57-4F8E-807B-4D197D5D828F}" type="presOf" srcId="{AB5FC8E9-A931-4044-A24E-AA02C9F2691D}" destId="{EFA876FD-A12E-410E-AED6-AE08DE0F1B98}" srcOrd="0" destOrd="1" presId="urn:diagrams.loki3.com/BracketList+Icon"/>
    <dgm:cxn modelId="{55865C3E-FA62-4BB4-98F7-8EF8298CF8E7}" type="presOf" srcId="{BA7CE08B-0AD3-4510-BE00-59753966B14D}" destId="{F3B22F01-F0E3-475C-AEB0-6131E190F6B7}" srcOrd="0" destOrd="0" presId="urn:diagrams.loki3.com/BracketList+Icon"/>
    <dgm:cxn modelId="{7079DCE1-C946-4424-A910-7E346902138A}" type="presOf" srcId="{9953B3D7-0255-4015-97F0-0DAEA3985067}" destId="{EFA876FD-A12E-410E-AED6-AE08DE0F1B98}" srcOrd="0" destOrd="12" presId="urn:diagrams.loki3.com/BracketList+Icon"/>
    <dgm:cxn modelId="{415E145C-C387-4DD7-9BF4-D8EBE49B433B}" srcId="{A04F7D5C-3C8C-4CAD-A78A-66D52D38D5FE}" destId="{9A6FE69F-59D0-477E-BC9F-B129B1008D66}" srcOrd="6" destOrd="0" parTransId="{AE5765FA-1752-444B-B04E-736CD9893505}" sibTransId="{485AF162-B7C5-4000-9470-105D8AAD1762}"/>
    <dgm:cxn modelId="{225C171D-A372-4900-95A0-BB548601C109}" srcId="{A04F7D5C-3C8C-4CAD-A78A-66D52D38D5FE}" destId="{A4AB3DE2-D35E-4D5E-85D7-0AFAF273B803}" srcOrd="13" destOrd="0" parTransId="{7201A958-7A75-489A-9C8B-D8095CEB5CCA}" sibTransId="{648F7B77-B702-478C-8D49-02A18FB88BCB}"/>
    <dgm:cxn modelId="{BF1039B6-A7E0-45B0-9752-A69BA258E0DE}" type="presOf" srcId="{3B5C9F37-71D1-461F-88CE-CE00CE2014FA}" destId="{A00217E0-B8DF-4CD6-9476-F2BC38F6DD63}" srcOrd="0" destOrd="4" presId="urn:diagrams.loki3.com/BracketList+Icon"/>
    <dgm:cxn modelId="{26EDFC90-8A9C-436B-8789-7DDE0F83CB09}" srcId="{DE61F2C1-9629-48DF-8F11-D79FEFF4433B}" destId="{A04F7D5C-3C8C-4CAD-A78A-66D52D38D5FE}" srcOrd="0" destOrd="0" parTransId="{7D74A8C1-CE79-49F1-B8C4-B9DB88B6EDB9}" sibTransId="{91F07543-8CCC-4356-A486-16F8B96B05FE}"/>
    <dgm:cxn modelId="{E7AE23D7-4B3E-4119-8C84-B2CE64F86B31}" srcId="{A04F7D5C-3C8C-4CAD-A78A-66D52D38D5FE}" destId="{2D787835-350F-4C66-800F-616CC894DECF}" srcOrd="2" destOrd="0" parTransId="{FCB62124-DA47-4749-9F48-31C43DF6C75F}" sibTransId="{5EC6A428-E199-4967-B8A6-C3F4D4930296}"/>
    <dgm:cxn modelId="{DDBEA27B-D769-45A4-AB98-4F5E17C57CAF}" type="presOf" srcId="{FD50872A-E1F7-4925-8285-92FAA9A4186A}" destId="{EFA876FD-A12E-410E-AED6-AE08DE0F1B98}" srcOrd="0" destOrd="3" presId="urn:diagrams.loki3.com/BracketList+Icon"/>
    <dgm:cxn modelId="{968676DF-007F-4773-9843-33410474D550}" type="presOf" srcId="{E94AC216-2B72-4271-8445-6A7B6E396A21}" destId="{A00217E0-B8DF-4CD6-9476-F2BC38F6DD63}" srcOrd="0" destOrd="3" presId="urn:diagrams.loki3.com/BracketList+Icon"/>
    <dgm:cxn modelId="{26FD13EC-EC23-484D-AF1F-E8CC23087886}" srcId="{A04F7D5C-3C8C-4CAD-A78A-66D52D38D5FE}" destId="{40D59937-469C-4469-9647-9A5BC461F69A}" srcOrd="7" destOrd="0" parTransId="{52AA44A4-2AAB-4FD2-ADD1-F6F164B0A105}" sibTransId="{E8B9DA4C-F0BF-4180-81AC-71C1091F98FA}"/>
    <dgm:cxn modelId="{48F2A237-4FF2-418C-9688-954EF2119AD0}" srcId="{A04F7D5C-3C8C-4CAD-A78A-66D52D38D5FE}" destId="{AE862940-AA59-4E77-A0BB-556A4DC69BCD}" srcOrd="4" destOrd="0" parTransId="{67F4F69F-3B8C-4AA1-ADC3-93E5CCB6FC81}" sibTransId="{0E51EE3E-93B6-493C-9B0B-7DE9C41AA896}"/>
    <dgm:cxn modelId="{CC722657-17EB-41D8-95C7-7ADB7D00E982}" type="presOf" srcId="{B8E38EAD-004E-49C7-B085-1DD1AF1FB109}" destId="{EFA876FD-A12E-410E-AED6-AE08DE0F1B98}" srcOrd="0" destOrd="11" presId="urn:diagrams.loki3.com/BracketList+Icon"/>
    <dgm:cxn modelId="{5D692DF0-636A-4E2F-A94F-4CA9738E70D2}" type="presOf" srcId="{09683A91-6ADC-4597-A521-2B379AEBB037}" destId="{EFA876FD-A12E-410E-AED6-AE08DE0F1B98}" srcOrd="0" destOrd="8" presId="urn:diagrams.loki3.com/BracketList+Icon"/>
    <dgm:cxn modelId="{36E24F16-4C24-4F54-8DA0-CEAC6F803B73}" type="presOf" srcId="{9A6FE69F-59D0-477E-BC9F-B129B1008D66}" destId="{EFA876FD-A12E-410E-AED6-AE08DE0F1B98}" srcOrd="0" destOrd="6" presId="urn:diagrams.loki3.com/BracketList+Icon"/>
    <dgm:cxn modelId="{63A8540C-3DB2-49A6-9EBF-667C86E21CA8}" srcId="{BA7CE08B-0AD3-4510-BE00-59753966B14D}" destId="{3B5C9F37-71D1-461F-88CE-CE00CE2014FA}" srcOrd="4" destOrd="0" parTransId="{B3E1C84E-3A1D-423E-B640-2D11237D6C8E}" sibTransId="{89736A0E-F732-4F87-9D2A-660C37C1D31F}"/>
    <dgm:cxn modelId="{6B513E68-9D88-4C4A-A15A-4CE9FD8F3217}" srcId="{BA7CE08B-0AD3-4510-BE00-59753966B14D}" destId="{E94AC216-2B72-4271-8445-6A7B6E396A21}" srcOrd="3" destOrd="0" parTransId="{55EF8991-E297-4CCD-9F0E-BF411E999251}" sibTransId="{B18F648B-BB9B-49FC-B464-07D7C456A3BB}"/>
    <dgm:cxn modelId="{CB1A68CE-23E6-4CA1-85B5-DE7A8CCCD353}" srcId="{BA7CE08B-0AD3-4510-BE00-59753966B14D}" destId="{0FFC1C68-B4F0-4F55-BCA8-82771142F516}" srcOrd="2" destOrd="0" parTransId="{670169F7-7BE9-48C9-A42B-211965B5DB39}" sibTransId="{E6D23F66-E3E0-4320-B7ED-47E43F22BB54}"/>
    <dgm:cxn modelId="{4F53A274-8575-4FDD-B67B-3DB6E5BA9DA3}" srcId="{A04F7D5C-3C8C-4CAD-A78A-66D52D38D5FE}" destId="{B8E38EAD-004E-49C7-B085-1DD1AF1FB109}" srcOrd="11" destOrd="0" parTransId="{88834870-B4B9-4A2E-B37C-07F5F120BAD3}" sibTransId="{FF6D2D76-7108-4A58-AC21-A22E15B804D2}"/>
    <dgm:cxn modelId="{84624C01-5B06-468D-A498-F8C0842B8E19}" type="presOf" srcId="{AE862940-AA59-4E77-A0BB-556A4DC69BCD}" destId="{EFA876FD-A12E-410E-AED6-AE08DE0F1B98}" srcOrd="0" destOrd="4" presId="urn:diagrams.loki3.com/BracketList+Icon"/>
    <dgm:cxn modelId="{F3AB66CB-73B0-4C05-AA06-B6E1FA3CF016}" srcId="{A04F7D5C-3C8C-4CAD-A78A-66D52D38D5FE}" destId="{9953B3D7-0255-4015-97F0-0DAEA3985067}" srcOrd="12" destOrd="0" parTransId="{90B754D8-C5F2-47FB-8B9A-46CE74DD2977}" sibTransId="{5F071790-20DE-4B0B-B306-90058B111898}"/>
    <dgm:cxn modelId="{57035653-6918-4A5F-9635-A445F7E4F929}" srcId="{A04F7D5C-3C8C-4CAD-A78A-66D52D38D5FE}" destId="{6E34238F-47D2-4C20-9508-6056C0DF36AD}" srcOrd="0" destOrd="0" parTransId="{8AE377FA-BDF0-4E62-BFA9-A920AD02BE16}" sibTransId="{57178D86-05B0-4182-A7FB-32E0BEE1010C}"/>
    <dgm:cxn modelId="{6AE14C91-16E5-497C-82C1-7A7790B9D859}" type="presOf" srcId="{6E34238F-47D2-4C20-9508-6056C0DF36AD}" destId="{EFA876FD-A12E-410E-AED6-AE08DE0F1B98}" srcOrd="0" destOrd="0" presId="urn:diagrams.loki3.com/BracketList+Icon"/>
    <dgm:cxn modelId="{AC5EE9BF-06F3-4117-AFF9-90739181A4DE}" type="presOf" srcId="{CB1F7A56-D5E6-4D86-B288-2280EB405B5C}" destId="{EFA876FD-A12E-410E-AED6-AE08DE0F1B98}" srcOrd="0" destOrd="10" presId="urn:diagrams.loki3.com/BracketList+Icon"/>
    <dgm:cxn modelId="{AB98CBA4-D92D-42B5-BE8C-6BC2E754ADCC}" type="presOf" srcId="{B3BA63EE-1F40-4BAA-9188-B8346E55C8F2}" destId="{A00217E0-B8DF-4CD6-9476-F2BC38F6DD63}" srcOrd="0" destOrd="5" presId="urn:diagrams.loki3.com/BracketList+Icon"/>
    <dgm:cxn modelId="{3FDBD210-CCFC-473F-A93E-260D39194F81}" type="presOf" srcId="{24281D5B-3295-43A6-82B3-09ABB23EB077}" destId="{EFA876FD-A12E-410E-AED6-AE08DE0F1B98}" srcOrd="0" destOrd="9" presId="urn:diagrams.loki3.com/BracketList+Icon"/>
    <dgm:cxn modelId="{74045A09-F3E0-4C45-80F0-9E5FE8B9BE14}" srcId="{BA7CE08B-0AD3-4510-BE00-59753966B14D}" destId="{B3BA63EE-1F40-4BAA-9188-B8346E55C8F2}" srcOrd="5" destOrd="0" parTransId="{02A09754-B962-4A06-9623-6C2625F0AB98}" sibTransId="{F5F52891-48A5-4D55-9337-F90E72E95719}"/>
    <dgm:cxn modelId="{215F1F90-0171-44FB-AB7E-3D5C8BAE2DEE}" type="presOf" srcId="{A4AB3DE2-D35E-4D5E-85D7-0AFAF273B803}" destId="{EFA876FD-A12E-410E-AED6-AE08DE0F1B98}" srcOrd="0" destOrd="13" presId="urn:diagrams.loki3.com/BracketList+Icon"/>
    <dgm:cxn modelId="{6F355B23-6982-4D59-BABE-EF484F7B07DF}" type="presOf" srcId="{0D5565ED-F510-4158-AA95-F0A1C42900E1}" destId="{A00217E0-B8DF-4CD6-9476-F2BC38F6DD63}" srcOrd="0" destOrd="1" presId="urn:diagrams.loki3.com/BracketList+Icon"/>
    <dgm:cxn modelId="{D325957C-954E-4DA6-BCA2-C90AF2205137}" srcId="{BA7CE08B-0AD3-4510-BE00-59753966B14D}" destId="{351E5EA9-7F9F-45DA-B593-496CCD3844E5}" srcOrd="0" destOrd="0" parTransId="{FF09E6BB-044C-4668-8747-788181484AC4}" sibTransId="{A414DCE9-C5DB-460C-9E05-26B55497E163}"/>
    <dgm:cxn modelId="{EAB7456B-5EE7-414B-95A8-4B92E86C863A}" type="presOf" srcId="{40D59937-469C-4469-9647-9A5BC461F69A}" destId="{EFA876FD-A12E-410E-AED6-AE08DE0F1B98}" srcOrd="0" destOrd="7" presId="urn:diagrams.loki3.com/BracketList+Icon"/>
    <dgm:cxn modelId="{68A61CB6-A243-455C-82DD-E47C6CB2317A}" srcId="{BA7CE08B-0AD3-4510-BE00-59753966B14D}" destId="{0D5565ED-F510-4158-AA95-F0A1C42900E1}" srcOrd="1" destOrd="0" parTransId="{F2A6E39B-B141-422A-9C03-3315B8D01A4E}" sibTransId="{8B982149-A3B7-48AC-95CF-6F01B1E9CF0C}"/>
    <dgm:cxn modelId="{8D00FDC3-E491-482E-9CC0-2DFE8BC186E8}" type="presOf" srcId="{2F662BBE-F9A4-443A-AD9E-6C67B356699A}" destId="{EFA876FD-A12E-410E-AED6-AE08DE0F1B98}" srcOrd="0" destOrd="5" presId="urn:diagrams.loki3.com/BracketList+Icon"/>
    <dgm:cxn modelId="{5C08FC93-2C97-4A7F-AD9C-D267EB6301A5}" type="presOf" srcId="{351E5EA9-7F9F-45DA-B593-496CCD3844E5}" destId="{A00217E0-B8DF-4CD6-9476-F2BC38F6DD63}" srcOrd="0" destOrd="0" presId="urn:diagrams.loki3.com/BracketList+Icon"/>
    <dgm:cxn modelId="{87D3E3F9-87D6-4BC4-8713-38FB06D75786}" srcId="{A04F7D5C-3C8C-4CAD-A78A-66D52D38D5FE}" destId="{2F662BBE-F9A4-443A-AD9E-6C67B356699A}" srcOrd="5" destOrd="0" parTransId="{F434439A-94B1-420A-98EC-C2F1854A4D55}" sibTransId="{CE67AF56-7B2F-4409-93D6-AC794B7A376B}"/>
    <dgm:cxn modelId="{D7C053CC-DE64-4989-BCB0-37380099E266}" type="presOf" srcId="{DE61F2C1-9629-48DF-8F11-D79FEFF4433B}" destId="{42C81E34-C339-47C7-83C4-CB3EEB7319DD}" srcOrd="0" destOrd="0" presId="urn:diagrams.loki3.com/BracketList+Icon"/>
    <dgm:cxn modelId="{B0AE3957-EC2D-4360-857F-C9A94EAAF3E5}" srcId="{A04F7D5C-3C8C-4CAD-A78A-66D52D38D5FE}" destId="{FD50872A-E1F7-4925-8285-92FAA9A4186A}" srcOrd="3" destOrd="0" parTransId="{B497755B-364D-45B3-BD3F-476EAF5E12DF}" sibTransId="{20C76F12-BCD0-437A-803F-5A4379B4F77A}"/>
    <dgm:cxn modelId="{4D73AE96-8EEF-407A-9A84-D0D947116088}" srcId="{A04F7D5C-3C8C-4CAD-A78A-66D52D38D5FE}" destId="{09683A91-6ADC-4597-A521-2B379AEBB037}" srcOrd="8" destOrd="0" parTransId="{D07E2B72-D309-4B72-A890-B16E679A6E06}" sibTransId="{68DE654B-5002-4A90-A576-4E2CB2EF348B}"/>
    <dgm:cxn modelId="{666CBEDF-96F1-48DA-947E-EC43FC4DEF1B}" srcId="{A04F7D5C-3C8C-4CAD-A78A-66D52D38D5FE}" destId="{AB5FC8E9-A931-4044-A24E-AA02C9F2691D}" srcOrd="1" destOrd="0" parTransId="{3CF3EA77-0CC4-4FBE-9FE2-F7D53194BEF1}" sibTransId="{728CBA7A-660D-4476-A76F-B3B8B8FC0CB9}"/>
    <dgm:cxn modelId="{3ED7F25A-707B-4B91-8CE4-7911A3F25ED8}" type="presOf" srcId="{2D787835-350F-4C66-800F-616CC894DECF}" destId="{EFA876FD-A12E-410E-AED6-AE08DE0F1B98}" srcOrd="0" destOrd="2" presId="urn:diagrams.loki3.com/BracketList+Icon"/>
    <dgm:cxn modelId="{3A42C078-9AAC-4C59-90D7-AEEE67D94429}" type="presOf" srcId="{0FFC1C68-B4F0-4F55-BCA8-82771142F516}" destId="{A00217E0-B8DF-4CD6-9476-F2BC38F6DD63}" srcOrd="0" destOrd="2" presId="urn:diagrams.loki3.com/BracketList+Icon"/>
    <dgm:cxn modelId="{D3276FB9-FA3E-4DEE-95B6-41DD97FA0B87}" type="presParOf" srcId="{42C81E34-C339-47C7-83C4-CB3EEB7319DD}" destId="{8F96F4CB-0DAD-4E2A-93E9-5C28A42388BC}" srcOrd="0" destOrd="0" presId="urn:diagrams.loki3.com/BracketList+Icon"/>
    <dgm:cxn modelId="{7B6CD900-5AC2-4C8A-943F-FD84404C3ACE}" type="presParOf" srcId="{8F96F4CB-0DAD-4E2A-93E9-5C28A42388BC}" destId="{D22826D2-E78F-413F-B09E-DDA94ECDCD7B}" srcOrd="0" destOrd="0" presId="urn:diagrams.loki3.com/BracketList+Icon"/>
    <dgm:cxn modelId="{35523909-4045-4E1E-9043-D11996E3DB31}" type="presParOf" srcId="{8F96F4CB-0DAD-4E2A-93E9-5C28A42388BC}" destId="{B6E3E40C-8B22-4FF9-A31F-A15F7FC22229}" srcOrd="1" destOrd="0" presId="urn:diagrams.loki3.com/BracketList+Icon"/>
    <dgm:cxn modelId="{E9AD8944-C868-44AB-A0F3-621B408A3E3B}" type="presParOf" srcId="{8F96F4CB-0DAD-4E2A-93E9-5C28A42388BC}" destId="{34A05C49-12C1-4A05-8D97-9C8217787592}" srcOrd="2" destOrd="0" presId="urn:diagrams.loki3.com/BracketList+Icon"/>
    <dgm:cxn modelId="{A1DCA149-1E83-4556-8B58-FACA0DC92E57}" type="presParOf" srcId="{8F96F4CB-0DAD-4E2A-93E9-5C28A42388BC}" destId="{EFA876FD-A12E-410E-AED6-AE08DE0F1B98}" srcOrd="3" destOrd="0" presId="urn:diagrams.loki3.com/BracketList+Icon"/>
    <dgm:cxn modelId="{D7F5EC5D-4628-4A0B-85E8-2798203B4A73}" type="presParOf" srcId="{42C81E34-C339-47C7-83C4-CB3EEB7319DD}" destId="{F7B50064-64EB-4F3D-AAB8-8C31F14D0721}" srcOrd="1" destOrd="0" presId="urn:diagrams.loki3.com/BracketList+Icon"/>
    <dgm:cxn modelId="{9B68C21A-DF83-4FE8-B7E3-1D33DB273609}" type="presParOf" srcId="{42C81E34-C339-47C7-83C4-CB3EEB7319DD}" destId="{ABE1653D-4308-4129-A6E5-92A6BAF9B8AE}" srcOrd="2" destOrd="0" presId="urn:diagrams.loki3.com/BracketList+Icon"/>
    <dgm:cxn modelId="{99DB5735-F015-44A9-A4C2-092DB6E01CEF}" type="presParOf" srcId="{ABE1653D-4308-4129-A6E5-92A6BAF9B8AE}" destId="{F3B22F01-F0E3-475C-AEB0-6131E190F6B7}" srcOrd="0" destOrd="0" presId="urn:diagrams.loki3.com/BracketList+Icon"/>
    <dgm:cxn modelId="{B8F9C614-A7E1-42C4-A408-99A43CA48DC7}" type="presParOf" srcId="{ABE1653D-4308-4129-A6E5-92A6BAF9B8AE}" destId="{60C3A1FF-004B-4D61-897E-9913C44AA853}" srcOrd="1" destOrd="0" presId="urn:diagrams.loki3.com/BracketList+Icon"/>
    <dgm:cxn modelId="{FA143BAF-E6E3-4C0E-AC01-C3C364E55890}" type="presParOf" srcId="{ABE1653D-4308-4129-A6E5-92A6BAF9B8AE}" destId="{CAA3E6D5-C10A-4077-83E6-6D1A0B86D171}" srcOrd="2" destOrd="0" presId="urn:diagrams.loki3.com/BracketList+Icon"/>
    <dgm:cxn modelId="{BE292F4E-A4BE-40D9-9957-A0525BD1D67A}" type="presParOf" srcId="{ABE1653D-4308-4129-A6E5-92A6BAF9B8AE}" destId="{A00217E0-B8DF-4CD6-9476-F2BC38F6DD63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82506-42AE-42B5-9ACA-CE24FAD3958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CF87F4-6047-440C-99F0-2C59C0262028}">
      <dgm:prSet phldrT="[文字]" custT="1"/>
      <dgm:spPr/>
      <dgm:t>
        <a:bodyPr/>
        <a:lstStyle/>
        <a:p>
          <a:r>
            <a:rPr lang="en-US" altLang="zh-TW" sz="2000" dirty="0" smtClean="0"/>
            <a:t>Blender</a:t>
          </a:r>
          <a:endParaRPr lang="zh-TW" altLang="en-US" sz="2000" dirty="0"/>
        </a:p>
      </dgm:t>
    </dgm:pt>
    <dgm:pt modelId="{1086C36A-05C0-403B-9373-1387DB6D4E76}" type="parTrans" cxnId="{F60A1EBC-FBAA-475B-AA99-4C2074FFB7B2}">
      <dgm:prSet/>
      <dgm:spPr/>
      <dgm:t>
        <a:bodyPr/>
        <a:lstStyle/>
        <a:p>
          <a:endParaRPr lang="zh-TW" altLang="en-US"/>
        </a:p>
      </dgm:t>
    </dgm:pt>
    <dgm:pt modelId="{AED4412D-9C9C-4C6B-B08F-02BF34C22309}" type="sibTrans" cxnId="{F60A1EBC-FBAA-475B-AA99-4C2074FFB7B2}">
      <dgm:prSet/>
      <dgm:spPr/>
      <dgm:t>
        <a:bodyPr/>
        <a:lstStyle/>
        <a:p>
          <a:endParaRPr lang="zh-TW" altLang="en-US"/>
        </a:p>
      </dgm:t>
    </dgm:pt>
    <dgm:pt modelId="{CC861297-3463-49BC-A41C-524A6EB31E91}">
      <dgm:prSet phldrT="[文字]" custT="1"/>
      <dgm:spPr/>
      <dgm:t>
        <a:bodyPr/>
        <a:lstStyle/>
        <a:p>
          <a:r>
            <a:rPr lang="en-US" altLang="zh-TW" sz="2000" dirty="0" err="1" smtClean="0"/>
            <a:t>Feeder:K-Tron</a:t>
          </a:r>
          <a:endParaRPr lang="zh-TW" altLang="en-US" sz="2000" dirty="0"/>
        </a:p>
      </dgm:t>
    </dgm:pt>
    <dgm:pt modelId="{4F44022D-E462-4271-B330-32A91B07FB96}" type="parTrans" cxnId="{3D74545E-0CF0-4DD3-AA2C-6C1DA4982D26}">
      <dgm:prSet/>
      <dgm:spPr/>
      <dgm:t>
        <a:bodyPr/>
        <a:lstStyle/>
        <a:p>
          <a:endParaRPr lang="zh-TW" altLang="en-US"/>
        </a:p>
      </dgm:t>
    </dgm:pt>
    <dgm:pt modelId="{720C33F7-9BF9-41DD-97E6-18C6E4F5B472}" type="sibTrans" cxnId="{3D74545E-0CF0-4DD3-AA2C-6C1DA4982D26}">
      <dgm:prSet/>
      <dgm:spPr/>
      <dgm:t>
        <a:bodyPr/>
        <a:lstStyle/>
        <a:p>
          <a:endParaRPr lang="zh-TW" altLang="en-US"/>
        </a:p>
      </dgm:t>
    </dgm:pt>
    <dgm:pt modelId="{BAC22727-D165-4C07-A956-DA32E8B6CC0A}">
      <dgm:prSet phldrT="[文字]" custT="1"/>
      <dgm:spPr/>
      <dgm:t>
        <a:bodyPr/>
        <a:lstStyle/>
        <a:p>
          <a:r>
            <a:rPr lang="en-US" altLang="zh-TW" sz="2000" dirty="0" smtClean="0"/>
            <a:t>Dryer</a:t>
          </a:r>
          <a:endParaRPr lang="zh-TW" altLang="en-US" sz="2000" dirty="0"/>
        </a:p>
      </dgm:t>
    </dgm:pt>
    <dgm:pt modelId="{D3336FC3-0671-4969-87F6-A82073E402D8}" type="parTrans" cxnId="{D2D736F6-A718-4FC9-A01A-50782311402D}">
      <dgm:prSet/>
      <dgm:spPr/>
      <dgm:t>
        <a:bodyPr/>
        <a:lstStyle/>
        <a:p>
          <a:endParaRPr lang="zh-TW" altLang="en-US"/>
        </a:p>
      </dgm:t>
    </dgm:pt>
    <dgm:pt modelId="{5B8A08D8-AFF0-4441-9F45-DA0E0E4999C3}" type="sibTrans" cxnId="{D2D736F6-A718-4FC9-A01A-50782311402D}">
      <dgm:prSet/>
      <dgm:spPr/>
      <dgm:t>
        <a:bodyPr/>
        <a:lstStyle/>
        <a:p>
          <a:endParaRPr lang="zh-TW" altLang="en-US"/>
        </a:p>
      </dgm:t>
    </dgm:pt>
    <dgm:pt modelId="{2ED6A0E3-6495-48AF-BD6D-051EE2A9DAF2}">
      <dgm:prSet phldrT="[文字]" custT="1"/>
      <dgm:spPr/>
      <dgm:t>
        <a:bodyPr/>
        <a:lstStyle/>
        <a:p>
          <a:r>
            <a:rPr lang="en-US" altLang="en-US" sz="2000" dirty="0" smtClean="0"/>
            <a:t>Metal </a:t>
          </a:r>
          <a:r>
            <a:rPr lang="en-US" altLang="en-US" sz="2000" dirty="0" err="1" smtClean="0"/>
            <a:t>Detector&amp;Spartor</a:t>
          </a:r>
          <a:endParaRPr lang="zh-TW" altLang="en-US" sz="2000" dirty="0"/>
        </a:p>
      </dgm:t>
    </dgm:pt>
    <dgm:pt modelId="{97BEC3FF-6B30-44C4-83C8-E064D0FDA151}" type="parTrans" cxnId="{A31C3C9A-9197-4F8A-ABAA-0FC3488AB568}">
      <dgm:prSet/>
      <dgm:spPr/>
      <dgm:t>
        <a:bodyPr/>
        <a:lstStyle/>
        <a:p>
          <a:endParaRPr lang="zh-TW" altLang="en-US"/>
        </a:p>
      </dgm:t>
    </dgm:pt>
    <dgm:pt modelId="{509CAA69-7B6E-4F1C-BAE2-E04EB538C77F}" type="sibTrans" cxnId="{A31C3C9A-9197-4F8A-ABAA-0FC3488AB568}">
      <dgm:prSet/>
      <dgm:spPr/>
      <dgm:t>
        <a:bodyPr/>
        <a:lstStyle/>
        <a:p>
          <a:endParaRPr lang="zh-TW" altLang="en-US"/>
        </a:p>
      </dgm:t>
    </dgm:pt>
    <dgm:pt modelId="{9F18B919-860C-4E4F-9583-3564378B3A58}" type="pres">
      <dgm:prSet presAssocID="{CE282506-42AE-42B5-9ACA-CE24FAD3958B}" presName="Name0" presStyleCnt="0">
        <dgm:presLayoutVars>
          <dgm:dir/>
          <dgm:animLvl val="lvl"/>
          <dgm:resizeHandles val="exact"/>
        </dgm:presLayoutVars>
      </dgm:prSet>
      <dgm:spPr/>
    </dgm:pt>
    <dgm:pt modelId="{BE94F405-5CFB-448A-A59C-E3750E674FDF}" type="pres">
      <dgm:prSet presAssocID="{0BCF87F4-6047-440C-99F0-2C59C0262028}" presName="parTxOnly" presStyleLbl="node1" presStyleIdx="0" presStyleCnt="4" custLinFactNeighborX="-43176" custLinFactNeighborY="-2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CD935C-D8A1-4442-AC34-D347FE5FE858}" type="pres">
      <dgm:prSet presAssocID="{AED4412D-9C9C-4C6B-B08F-02BF34C22309}" presName="parTxOnlySpace" presStyleCnt="0"/>
      <dgm:spPr/>
    </dgm:pt>
    <dgm:pt modelId="{1775820A-749F-44C7-94AF-C6D67DB10D7E}" type="pres">
      <dgm:prSet presAssocID="{CC861297-3463-49BC-A41C-524A6EB31E91}" presName="parTxOnly" presStyleLbl="node1" presStyleIdx="1" presStyleCnt="4" custLinFactNeighborX="10370" custLinFactNeighborY="-2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BB0FC1-C77C-4D8B-856D-E8873761F19C}" type="pres">
      <dgm:prSet presAssocID="{720C33F7-9BF9-41DD-97E6-18C6E4F5B472}" presName="parTxOnlySpace" presStyleCnt="0"/>
      <dgm:spPr/>
    </dgm:pt>
    <dgm:pt modelId="{3B6902F6-D91F-4C2F-B90A-02F2F2C9CA54}" type="pres">
      <dgm:prSet presAssocID="{BAC22727-D165-4C07-A956-DA32E8B6CC0A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53DE39-A87F-4B26-9F68-28CB7549A935}" type="pres">
      <dgm:prSet presAssocID="{5B8A08D8-AFF0-4441-9F45-DA0E0E4999C3}" presName="parTxOnlySpace" presStyleCnt="0"/>
      <dgm:spPr/>
    </dgm:pt>
    <dgm:pt modelId="{1D0D01B8-1B23-4C84-BA34-469376DF2725}" type="pres">
      <dgm:prSet presAssocID="{2ED6A0E3-6495-48AF-BD6D-051EE2A9DAF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E52227-FC66-4095-94A7-BB1B13959324}" type="presOf" srcId="{0BCF87F4-6047-440C-99F0-2C59C0262028}" destId="{BE94F405-5CFB-448A-A59C-E3750E674FDF}" srcOrd="0" destOrd="0" presId="urn:microsoft.com/office/officeart/2005/8/layout/chevron1"/>
    <dgm:cxn modelId="{3D74545E-0CF0-4DD3-AA2C-6C1DA4982D26}" srcId="{CE282506-42AE-42B5-9ACA-CE24FAD3958B}" destId="{CC861297-3463-49BC-A41C-524A6EB31E91}" srcOrd="1" destOrd="0" parTransId="{4F44022D-E462-4271-B330-32A91B07FB96}" sibTransId="{720C33F7-9BF9-41DD-97E6-18C6E4F5B472}"/>
    <dgm:cxn modelId="{CB7FDB68-D498-4B39-8E16-A6BA4DF9CF87}" type="presOf" srcId="{BAC22727-D165-4C07-A956-DA32E8B6CC0A}" destId="{3B6902F6-D91F-4C2F-B90A-02F2F2C9CA54}" srcOrd="0" destOrd="0" presId="urn:microsoft.com/office/officeart/2005/8/layout/chevron1"/>
    <dgm:cxn modelId="{6258FCC9-4A7A-4185-9512-DCA2153BE5AB}" type="presOf" srcId="{CC861297-3463-49BC-A41C-524A6EB31E91}" destId="{1775820A-749F-44C7-94AF-C6D67DB10D7E}" srcOrd="0" destOrd="0" presId="urn:microsoft.com/office/officeart/2005/8/layout/chevron1"/>
    <dgm:cxn modelId="{D2D736F6-A718-4FC9-A01A-50782311402D}" srcId="{CE282506-42AE-42B5-9ACA-CE24FAD3958B}" destId="{BAC22727-D165-4C07-A956-DA32E8B6CC0A}" srcOrd="2" destOrd="0" parTransId="{D3336FC3-0671-4969-87F6-A82073E402D8}" sibTransId="{5B8A08D8-AFF0-4441-9F45-DA0E0E4999C3}"/>
    <dgm:cxn modelId="{F60A1EBC-FBAA-475B-AA99-4C2074FFB7B2}" srcId="{CE282506-42AE-42B5-9ACA-CE24FAD3958B}" destId="{0BCF87F4-6047-440C-99F0-2C59C0262028}" srcOrd="0" destOrd="0" parTransId="{1086C36A-05C0-403B-9373-1387DB6D4E76}" sibTransId="{AED4412D-9C9C-4C6B-B08F-02BF34C22309}"/>
    <dgm:cxn modelId="{D31ED49B-03E7-4A6D-B86F-69853654C2AD}" type="presOf" srcId="{CE282506-42AE-42B5-9ACA-CE24FAD3958B}" destId="{9F18B919-860C-4E4F-9583-3564378B3A58}" srcOrd="0" destOrd="0" presId="urn:microsoft.com/office/officeart/2005/8/layout/chevron1"/>
    <dgm:cxn modelId="{A31C3C9A-9197-4F8A-ABAA-0FC3488AB568}" srcId="{CE282506-42AE-42B5-9ACA-CE24FAD3958B}" destId="{2ED6A0E3-6495-48AF-BD6D-051EE2A9DAF2}" srcOrd="3" destOrd="0" parTransId="{97BEC3FF-6B30-44C4-83C8-E064D0FDA151}" sibTransId="{509CAA69-7B6E-4F1C-BAE2-E04EB538C77F}"/>
    <dgm:cxn modelId="{BD0F361B-5A5B-46B5-8D51-2F4EE0CAC9E7}" type="presOf" srcId="{2ED6A0E3-6495-48AF-BD6D-051EE2A9DAF2}" destId="{1D0D01B8-1B23-4C84-BA34-469376DF2725}" srcOrd="0" destOrd="0" presId="urn:microsoft.com/office/officeart/2005/8/layout/chevron1"/>
    <dgm:cxn modelId="{7DADFD6A-615A-467D-87F0-1C5E44142577}" type="presParOf" srcId="{9F18B919-860C-4E4F-9583-3564378B3A58}" destId="{BE94F405-5CFB-448A-A59C-E3750E674FDF}" srcOrd="0" destOrd="0" presId="urn:microsoft.com/office/officeart/2005/8/layout/chevron1"/>
    <dgm:cxn modelId="{D2CB03A6-2C27-4100-82AD-1238ED45FA1A}" type="presParOf" srcId="{9F18B919-860C-4E4F-9583-3564378B3A58}" destId="{95CD935C-D8A1-4442-AC34-D347FE5FE858}" srcOrd="1" destOrd="0" presId="urn:microsoft.com/office/officeart/2005/8/layout/chevron1"/>
    <dgm:cxn modelId="{6ED59FED-834C-4067-92F8-0155100794BB}" type="presParOf" srcId="{9F18B919-860C-4E4F-9583-3564378B3A58}" destId="{1775820A-749F-44C7-94AF-C6D67DB10D7E}" srcOrd="2" destOrd="0" presId="urn:microsoft.com/office/officeart/2005/8/layout/chevron1"/>
    <dgm:cxn modelId="{499FAF54-6A2D-4986-9BCD-DC2E2C17A9E4}" type="presParOf" srcId="{9F18B919-860C-4E4F-9583-3564378B3A58}" destId="{D8BB0FC1-C77C-4D8B-856D-E8873761F19C}" srcOrd="3" destOrd="0" presId="urn:microsoft.com/office/officeart/2005/8/layout/chevron1"/>
    <dgm:cxn modelId="{2B8C8B79-2095-478D-8984-42162B03244E}" type="presParOf" srcId="{9F18B919-860C-4E4F-9583-3564378B3A58}" destId="{3B6902F6-D91F-4C2F-B90A-02F2F2C9CA54}" srcOrd="4" destOrd="0" presId="urn:microsoft.com/office/officeart/2005/8/layout/chevron1"/>
    <dgm:cxn modelId="{97F4DA74-565B-4580-8DDC-E2DE18B2936E}" type="presParOf" srcId="{9F18B919-860C-4E4F-9583-3564378B3A58}" destId="{FC53DE39-A87F-4B26-9F68-28CB7549A935}" srcOrd="5" destOrd="0" presId="urn:microsoft.com/office/officeart/2005/8/layout/chevron1"/>
    <dgm:cxn modelId="{A99AF929-37EE-4A40-AEC3-D2C45495BD93}" type="presParOf" srcId="{9F18B919-860C-4E4F-9583-3564378B3A58}" destId="{1D0D01B8-1B23-4C84-BA34-469376DF272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2826D2-E78F-413F-B09E-DDA94ECDCD7B}">
      <dsp:nvSpPr>
        <dsp:cNvPr id="0" name=""/>
        <dsp:cNvSpPr/>
      </dsp:nvSpPr>
      <dsp:spPr>
        <a:xfrm>
          <a:off x="997" y="15968"/>
          <a:ext cx="1851076" cy="4116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品管</a:t>
          </a:r>
          <a:endParaRPr lang="zh-TW" altLang="en-US" sz="2400" kern="1200" dirty="0"/>
        </a:p>
      </dsp:txBody>
      <dsp:txXfrm>
        <a:off x="997" y="15968"/>
        <a:ext cx="1851076" cy="4116163"/>
      </dsp:txXfrm>
    </dsp:sp>
    <dsp:sp modelId="{B6E3E40C-8B22-4FF9-A31F-A15F7FC22229}">
      <dsp:nvSpPr>
        <dsp:cNvPr id="0" name=""/>
        <dsp:cNvSpPr/>
      </dsp:nvSpPr>
      <dsp:spPr>
        <a:xfrm>
          <a:off x="1852074" y="559349"/>
          <a:ext cx="370215" cy="3029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876FD-A12E-410E-AED6-AE08DE0F1B98}">
      <dsp:nvSpPr>
        <dsp:cNvPr id="0" name=""/>
        <dsp:cNvSpPr/>
      </dsp:nvSpPr>
      <dsp:spPr>
        <a:xfrm>
          <a:off x="2206832" y="498671"/>
          <a:ext cx="5475182" cy="3151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比重測試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融熔指數測試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洛氏硬度計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測耐刮性</a:t>
          </a:r>
          <a:r>
            <a:rPr lang="en-US" altLang="zh-TW" sz="1200" kern="1200" dirty="0" smtClean="0"/>
            <a:t>.</a:t>
          </a:r>
          <a:r>
            <a:rPr lang="zh-TW" altLang="en-US" sz="1200" kern="1200" dirty="0" smtClean="0"/>
            <a:t>鋼性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萬能試驗機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主要測彎曲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err="1" smtClean="0"/>
            <a:t>Izod</a:t>
          </a:r>
          <a:r>
            <a:rPr lang="zh-TW" altLang="en-US" sz="1200" kern="1200" dirty="0" smtClean="0"/>
            <a:t>衝擊試驗機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err="1" smtClean="0"/>
            <a:t>Charpy</a:t>
          </a:r>
          <a:r>
            <a:rPr lang="zh-TW" altLang="en-US" sz="1200" kern="1200" dirty="0" smtClean="0"/>
            <a:t>衝擊試驗機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拉伸試驗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高度規</a:t>
          </a:r>
          <a:r>
            <a:rPr lang="en-US" altLang="zh-TW" sz="1200" kern="1200" dirty="0" err="1" smtClean="0"/>
            <a:t>Hight</a:t>
          </a:r>
          <a:r>
            <a:rPr lang="en-US" altLang="zh-TW" sz="1200" kern="1200" dirty="0" smtClean="0"/>
            <a:t> Gauge:</a:t>
          </a:r>
          <a:r>
            <a:rPr lang="zh-TW" altLang="en-US" sz="1200" kern="1200" dirty="0" smtClean="0"/>
            <a:t>尺寸安定性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熱變形試驗機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防火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水分測試儀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流痕</a:t>
          </a:r>
          <a:r>
            <a:rPr lang="en-US" altLang="zh-TW" sz="1200" kern="1200" dirty="0" smtClean="0"/>
            <a:t>.</a:t>
          </a:r>
          <a:r>
            <a:rPr lang="zh-TW" altLang="en-US" sz="1200" kern="1200" dirty="0" smtClean="0"/>
            <a:t>包風</a:t>
          </a:r>
          <a:r>
            <a:rPr lang="en-US" altLang="zh-TW" sz="1200" kern="1200" dirty="0" smtClean="0"/>
            <a:t>.</a:t>
          </a:r>
          <a:r>
            <a:rPr lang="zh-TW" altLang="en-US" sz="1200" kern="1200" dirty="0" smtClean="0"/>
            <a:t>中空</a:t>
          </a:r>
          <a:r>
            <a:rPr lang="en-US" altLang="zh-TW" sz="1200" kern="1200" dirty="0" smtClean="0"/>
            <a:t>…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高溫爐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灰份試驗，是否含玻纖</a:t>
          </a:r>
          <a:r>
            <a:rPr lang="en-US" altLang="zh-TW" sz="1200" kern="1200" dirty="0" smtClean="0"/>
            <a:t>…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200" kern="1200" dirty="0" smtClean="0"/>
            <a:t>光譜儀</a:t>
          </a:r>
          <a:r>
            <a:rPr lang="en-US" altLang="zh-TW" sz="1200" kern="1200" dirty="0" smtClean="0"/>
            <a:t>(spectrophotometer):</a:t>
          </a:r>
          <a:r>
            <a:rPr lang="zh-TW" altLang="en-US" sz="1200" kern="1200" dirty="0" smtClean="0"/>
            <a:t>管控產品的顏色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smtClean="0"/>
            <a:t>UL94</a:t>
          </a:r>
          <a:r>
            <a:rPr lang="zh-TW" altLang="en-US" sz="1200" kern="1200" dirty="0" smtClean="0"/>
            <a:t> </a:t>
          </a:r>
          <a:r>
            <a:rPr lang="en-US" altLang="zh-TW" sz="1200" kern="1200" dirty="0" smtClean="0"/>
            <a:t>Flame retardant test:</a:t>
          </a:r>
          <a:r>
            <a:rPr lang="zh-TW" altLang="en-US" sz="1200" kern="1200" dirty="0" smtClean="0"/>
            <a:t>標準塑膠易燃性測試，測防火度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smtClean="0"/>
            <a:t>XRF:</a:t>
          </a:r>
          <a:r>
            <a:rPr lang="zh-TW" altLang="en-US" sz="1200" kern="1200" dirty="0" smtClean="0"/>
            <a:t> 管控場內有害物質</a:t>
          </a:r>
          <a:endParaRPr lang="zh-TW" altLang="en-US" sz="1200" kern="1200" dirty="0"/>
        </a:p>
      </dsp:txBody>
      <dsp:txXfrm>
        <a:off x="2206832" y="498671"/>
        <a:ext cx="5475182" cy="3151787"/>
      </dsp:txXfrm>
    </dsp:sp>
    <dsp:sp modelId="{F3B22F01-F0E3-475C-AEB0-6131E190F6B7}">
      <dsp:nvSpPr>
        <dsp:cNvPr id="0" name=""/>
        <dsp:cNvSpPr/>
      </dsp:nvSpPr>
      <dsp:spPr>
        <a:xfrm>
          <a:off x="0" y="4319112"/>
          <a:ext cx="1853719" cy="507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RD</a:t>
          </a:r>
          <a:r>
            <a:rPr lang="zh-TW" altLang="en-US" sz="2400" kern="1200" dirty="0" smtClean="0"/>
            <a:t>開發                    </a:t>
          </a:r>
          <a:endParaRPr lang="zh-TW" altLang="en-US" sz="2400" kern="1200" dirty="0"/>
        </a:p>
      </dsp:txBody>
      <dsp:txXfrm>
        <a:off x="0" y="4319112"/>
        <a:ext cx="1853719" cy="507363"/>
      </dsp:txXfrm>
    </dsp:sp>
    <dsp:sp modelId="{60C3A1FF-004B-4D61-897E-9913C44AA853}">
      <dsp:nvSpPr>
        <dsp:cNvPr id="0" name=""/>
        <dsp:cNvSpPr/>
      </dsp:nvSpPr>
      <dsp:spPr>
        <a:xfrm>
          <a:off x="1728192" y="3932422"/>
          <a:ext cx="374814" cy="10233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217E0-B8DF-4CD6-9476-F2BC38F6DD63}">
      <dsp:nvSpPr>
        <dsp:cNvPr id="0" name=""/>
        <dsp:cNvSpPr/>
      </dsp:nvSpPr>
      <dsp:spPr>
        <a:xfrm>
          <a:off x="2271935" y="3681692"/>
          <a:ext cx="5468417" cy="1743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smtClean="0"/>
            <a:t>FTIR:</a:t>
          </a:r>
          <a:r>
            <a:rPr lang="zh-TW" altLang="en-US" sz="1200" kern="1200" dirty="0" smtClean="0"/>
            <a:t>能用來分析對手產品的材料，縮短研發之時間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smtClean="0"/>
            <a:t>DSC:</a:t>
          </a:r>
          <a:r>
            <a:rPr lang="zh-TW" altLang="en-US" sz="1200" kern="1200" dirty="0" smtClean="0"/>
            <a:t>材料熱性質</a:t>
          </a:r>
          <a:r>
            <a:rPr lang="en-US" altLang="zh-TW" sz="1200" kern="1200" dirty="0" smtClean="0"/>
            <a:t>.</a:t>
          </a:r>
          <a:r>
            <a:rPr lang="zh-TW" altLang="en-US" sz="1200" kern="1200" dirty="0" smtClean="0"/>
            <a:t>結晶</a:t>
          </a:r>
          <a:r>
            <a:rPr lang="en-US" altLang="zh-TW" sz="1200" kern="1200" dirty="0" smtClean="0"/>
            <a:t>or</a:t>
          </a:r>
          <a:r>
            <a:rPr lang="zh-TW" altLang="en-US" sz="1200" kern="1200" dirty="0" smtClean="0"/>
            <a:t>非結晶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200" kern="1200" dirty="0" err="1" smtClean="0"/>
            <a:t>DMS:Tg</a:t>
          </a:r>
          <a:r>
            <a:rPr lang="zh-TW" altLang="en-US" sz="1200" kern="1200" dirty="0" smtClean="0"/>
            <a:t>點測試</a:t>
          </a:r>
          <a:r>
            <a:rPr lang="en-US" altLang="zh-TW" sz="1200" kern="1200" dirty="0" smtClean="0"/>
            <a:t>.</a:t>
          </a:r>
          <a:r>
            <a:rPr lang="zh-TW" altLang="en-US" sz="1200" kern="1200" dirty="0" smtClean="0"/>
            <a:t>黏彈性</a:t>
          </a:r>
          <a:r>
            <a:rPr lang="en-US" altLang="zh-TW" sz="1200" kern="1200" dirty="0" smtClean="0"/>
            <a:t>…..(</a:t>
          </a:r>
          <a:r>
            <a:rPr lang="zh-TW" altLang="en-US" sz="1200" kern="1200" dirty="0" smtClean="0"/>
            <a:t>微觀的部分</a:t>
          </a:r>
          <a:r>
            <a:rPr lang="en-US" altLang="zh-TW" sz="1200" kern="1200" dirty="0" smtClean="0"/>
            <a:t>)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冷熱衝擊儀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比照</a:t>
          </a:r>
          <a:r>
            <a:rPr lang="en-US" altLang="zh-TW" sz="1200" kern="1200" dirty="0" smtClean="0"/>
            <a:t>UL</a:t>
          </a:r>
          <a:r>
            <a:rPr lang="zh-TW" altLang="en-US" sz="1200" kern="1200" dirty="0" smtClean="0"/>
            <a:t>的標準，在不同溫度濕度下的模擬測試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200" kern="1200" dirty="0" smtClean="0"/>
            <a:t>流變儀</a:t>
          </a:r>
          <a:r>
            <a:rPr lang="en-US" altLang="zh-TW" sz="1200" kern="1200" dirty="0" smtClean="0"/>
            <a:t>:</a:t>
          </a:r>
          <a:r>
            <a:rPr lang="zh-TW" altLang="en-US" sz="1200" kern="1200" dirty="0" smtClean="0"/>
            <a:t>射出成型的模擬</a:t>
          </a:r>
          <a:endParaRPr lang="zh-TW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200" kern="1200" dirty="0"/>
        </a:p>
      </dsp:txBody>
      <dsp:txXfrm>
        <a:off x="2271935" y="3681692"/>
        <a:ext cx="5468417" cy="17435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94F405-5CFB-448A-A59C-E3750E674FDF}">
      <dsp:nvSpPr>
        <dsp:cNvPr id="0" name=""/>
        <dsp:cNvSpPr/>
      </dsp:nvSpPr>
      <dsp:spPr>
        <a:xfrm>
          <a:off x="0" y="1611170"/>
          <a:ext cx="2119348" cy="847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Blender</a:t>
          </a:r>
          <a:endParaRPr lang="zh-TW" altLang="en-US" sz="2000" kern="1200" dirty="0"/>
        </a:p>
      </dsp:txBody>
      <dsp:txXfrm>
        <a:off x="0" y="1611170"/>
        <a:ext cx="2119348" cy="847739"/>
      </dsp:txXfrm>
    </dsp:sp>
    <dsp:sp modelId="{1775820A-749F-44C7-94AF-C6D67DB10D7E}">
      <dsp:nvSpPr>
        <dsp:cNvPr id="0" name=""/>
        <dsp:cNvSpPr/>
      </dsp:nvSpPr>
      <dsp:spPr>
        <a:xfrm>
          <a:off x="1933032" y="1611170"/>
          <a:ext cx="2119348" cy="847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err="1" smtClean="0"/>
            <a:t>Feeder:K-Tron</a:t>
          </a:r>
          <a:endParaRPr lang="zh-TW" altLang="en-US" sz="2000" kern="1200" dirty="0"/>
        </a:p>
      </dsp:txBody>
      <dsp:txXfrm>
        <a:off x="1933032" y="1611170"/>
        <a:ext cx="2119348" cy="847739"/>
      </dsp:txXfrm>
    </dsp:sp>
    <dsp:sp modelId="{3B6902F6-D91F-4C2F-B90A-02F2F2C9CA54}">
      <dsp:nvSpPr>
        <dsp:cNvPr id="0" name=""/>
        <dsp:cNvSpPr/>
      </dsp:nvSpPr>
      <dsp:spPr>
        <a:xfrm>
          <a:off x="3818468" y="1636246"/>
          <a:ext cx="2119348" cy="847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Dryer</a:t>
          </a:r>
          <a:endParaRPr lang="zh-TW" altLang="en-US" sz="2000" kern="1200" dirty="0"/>
        </a:p>
      </dsp:txBody>
      <dsp:txXfrm>
        <a:off x="3818468" y="1636246"/>
        <a:ext cx="2119348" cy="847739"/>
      </dsp:txXfrm>
    </dsp:sp>
    <dsp:sp modelId="{1D0D01B8-1B23-4C84-BA34-469376DF2725}">
      <dsp:nvSpPr>
        <dsp:cNvPr id="0" name=""/>
        <dsp:cNvSpPr/>
      </dsp:nvSpPr>
      <dsp:spPr>
        <a:xfrm>
          <a:off x="5725882" y="1636246"/>
          <a:ext cx="2119348" cy="8477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kern="1200" dirty="0" smtClean="0"/>
            <a:t>Metal </a:t>
          </a:r>
          <a:r>
            <a:rPr lang="en-US" altLang="en-US" sz="2000" kern="1200" dirty="0" err="1" smtClean="0"/>
            <a:t>Detector&amp;Spartor</a:t>
          </a:r>
          <a:endParaRPr lang="zh-TW" altLang="en-US" sz="2000" kern="1200" dirty="0"/>
        </a:p>
      </dsp:txBody>
      <dsp:txXfrm>
        <a:off x="5725882" y="1636246"/>
        <a:ext cx="2119348" cy="847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垂直括弧清單"/>
  <dgm:desc val="用來顯示分成群組的資訊方塊。適用在 [階層 2] 有大量文字的情況。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6429D-DA1C-4146-BAB2-FA4A850684FA}" type="datetimeFigureOut">
              <a:rPr lang="zh-TW" altLang="en-US" smtClean="0"/>
              <a:pPr/>
              <a:t>2014/12/31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36E9-6D33-4547-B556-0E040C7CB1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6271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balib.com/zh-tw/ISO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mbalib.com/zh-tw/ISO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國際標準化組織（英文縮寫為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SO"/>
              </a:rPr>
              <a:t>ISO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ISO9001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合併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，分為管理職責；資源管理；產品實現；測量、分析和改進四大部分，增加以顧客為中心、持續改進、目標細化並分開落實、加強最高管理者職責、增加內外溝通和數據分析、強化過程的測量和監控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ISO14001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分為五部分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 環境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環境因素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環境影響，　二、 組織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相關方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影響的個人或團體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，三、 環境表現（行為）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持續改進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污染預防，　四、環境管理體系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環境管理體系審核，五、 環境方針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環境目標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環境指標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73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參訪了晉倫科技股份有限公司，才發覺其實學的東西永遠不夠多，很多生活週遭的東西都是塑膠類，像是公司在做尼龍</a:t>
            </a: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和尼龍</a:t>
            </a: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66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複合材料，在材料中加入玻纖減少材料本身的重量，應用於筆電和汽機車的材料，發展較輕薄的產品，受到消費者的喜愛，我們覺得能將所學實際的應用，開發成不同的產品是很值得學習的一件事情還有需要有行銷的手段，看到業務經理的主持口才、英文能力這些都是我們需要再多學習的地方，很感謝有這次機會讓我們知道自己還有更多不足。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國際標準化組織（英文縮寫為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SO"/>
              </a:rPr>
              <a:t>ISO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ISO9001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合併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ISO9002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ISO9003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，分為管理職責；資源管理；產品實現；測量、分析和改進四大部分，增加以顧客為中心、持續改進、目標細化並分開落實、加強最高管理者職責、增加內外溝通和數據分析、強化過程的測量和監控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ISO14001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分為五部分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一、 環境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環境因素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環境影響，　二、 組織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相關方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影響的個人或團體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，三、 環境表現（行為）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持續改進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污染預防，　四、環境管理體系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環境管理體系審核，五、 環境方針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環境目標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環境指標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0673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公司主要產品為尼龍</a:t>
            </a:r>
            <a:r>
              <a:rPr lang="en-US" altLang="zh-TW" dirty="0" smtClean="0"/>
              <a:t>(NY)</a:t>
            </a:r>
            <a:r>
              <a:rPr lang="zh-TW" altLang="en-US" dirty="0" smtClean="0"/>
              <a:t>、聚丙烯</a:t>
            </a:r>
            <a:r>
              <a:rPr lang="en-US" altLang="zh-TW" dirty="0" smtClean="0"/>
              <a:t>(PP)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ABS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PBT</a:t>
            </a:r>
            <a:r>
              <a:rPr lang="zh-TW" altLang="en-US" dirty="0" smtClean="0"/>
              <a:t>、聚碳酸酯</a:t>
            </a:r>
            <a:r>
              <a:rPr lang="en-US" altLang="zh-TW" dirty="0" smtClean="0"/>
              <a:t>(PC)</a:t>
            </a:r>
            <a:r>
              <a:rPr lang="zh-TW" altLang="en-US" dirty="0" smtClean="0"/>
              <a:t>，終端應用以汽車跟電子產品為主。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複合材料係指結合兩種以上不同的材料擷取各材料之特性與優點，經過各種加工方法複合而成的一種新材料。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尼龍</a:t>
            </a:r>
            <a:r>
              <a:rPr lang="en-US" altLang="zh-TW" dirty="0" smtClean="0"/>
              <a:t>(NY)</a:t>
            </a:r>
            <a:r>
              <a:rPr lang="zh-TW" altLang="en-US" dirty="0" smtClean="0"/>
              <a:t>複合材料針對不同需求作強化並提升產品表面光澤度，有高強度、高衝擊、耐磨耗、高耐熱特性。</a:t>
            </a:r>
            <a:endParaRPr lang="en-US" altLang="zh-TW" dirty="0" smtClean="0"/>
          </a:p>
          <a:p>
            <a:r>
              <a:rPr lang="en-US" altLang="zh-TW" dirty="0" smtClean="0"/>
              <a:t>4.</a:t>
            </a:r>
            <a:r>
              <a:rPr lang="zh-TW" altLang="en-US" dirty="0" smtClean="0"/>
              <a:t>聚丙烯</a:t>
            </a:r>
            <a:r>
              <a:rPr lang="en-US" altLang="zh-TW" dirty="0" smtClean="0"/>
              <a:t>(PP)</a:t>
            </a:r>
            <a:r>
              <a:rPr lang="zh-TW" altLang="en-US" dirty="0" smtClean="0"/>
              <a:t>複合材料添加玻纖、滑石粉、無機填充材、耐衝擊改質劑和耐燃劑，使材料有好的剛性、耐熱性、流動性和加工性。</a:t>
            </a:r>
            <a:endParaRPr lang="en-US" altLang="zh-TW" dirty="0" smtClean="0"/>
          </a:p>
          <a:p>
            <a:r>
              <a:rPr lang="en-US" altLang="zh-TW" dirty="0" smtClean="0"/>
              <a:t>5..PC/ABS</a:t>
            </a:r>
            <a:r>
              <a:rPr lang="zh-TW" altLang="en-US" dirty="0" smtClean="0"/>
              <a:t>合金兼具兩種物料的性能，因而達到產品性能、可加工性能和成本的最佳平衡，應用於汽車面板、電腦外殼、儀錶板、手機。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59817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公司的產品屬</a:t>
            </a:r>
            <a:r>
              <a:rPr lang="zh-TW" altLang="en-US" b="1" dirty="0" smtClean="0"/>
              <a:t>高度自動化生產</a:t>
            </a:r>
            <a:r>
              <a:rPr lang="zh-TW" altLang="en-US" dirty="0" smtClean="0"/>
              <a:t>，故原料佔銷貨成本比重較高，而其技術優勢則在於尼龍的生產，使用回收料的比例最高，也是毛利率最好的產品。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複合材料主要原料為尼龍</a:t>
            </a:r>
            <a:r>
              <a:rPr lang="en-US" altLang="zh-TW" dirty="0" smtClean="0"/>
              <a:t>6</a:t>
            </a:r>
            <a:r>
              <a:rPr lang="zh-TW" altLang="en-US" dirty="0" smtClean="0"/>
              <a:t>、尼龍</a:t>
            </a:r>
            <a:r>
              <a:rPr lang="en-US" altLang="zh-TW" dirty="0" smtClean="0"/>
              <a:t>66</a:t>
            </a:r>
            <a:r>
              <a:rPr lang="zh-TW" altLang="en-US" dirty="0" smtClean="0"/>
              <a:t>、玻璃纖維、</a:t>
            </a:r>
            <a:r>
              <a:rPr lang="en-US" altLang="zh-TW" dirty="0" smtClean="0"/>
              <a:t>PP</a:t>
            </a:r>
            <a:r>
              <a:rPr lang="zh-TW" altLang="en-US" dirty="0" smtClean="0"/>
              <a:t>等，分別採購自力鵬、台化、台塑、榮化等。</a:t>
            </a: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公司的產品屬</a:t>
            </a:r>
            <a:r>
              <a:rPr lang="zh-TW" altLang="en-US" b="1" dirty="0" smtClean="0"/>
              <a:t>高度自動化生產</a:t>
            </a:r>
            <a:r>
              <a:rPr lang="zh-TW" altLang="en-US" dirty="0" smtClean="0"/>
              <a:t>，故原料佔銷貨成本比重較高，而其技術優勢則在於尼龍的生產，使用回收料的比例最高，也是毛利率最好的產品。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主要原料為、尼龍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、玻璃纖維等，分別採購自力鵬、台化、台塑、榮化等。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Feeder:K-Tron</a:t>
            </a:r>
            <a:r>
              <a:rPr lang="en-US" altLang="zh-TW" dirty="0" smtClean="0"/>
              <a:t>(</a:t>
            </a:r>
            <a:r>
              <a:rPr lang="zh-TW" altLang="en-US" dirty="0" smtClean="0"/>
              <a:t>瑞士的系統，可以追蹤製造批號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Metal </a:t>
            </a:r>
            <a:r>
              <a:rPr lang="en-US" altLang="zh-TW" dirty="0" err="1" smtClean="0"/>
              <a:t>Detector&amp;Spartor</a:t>
            </a:r>
            <a:r>
              <a:rPr lang="en-US" altLang="zh-TW" dirty="0" smtClean="0"/>
              <a:t>:</a:t>
            </a:r>
            <a:r>
              <a:rPr lang="zh-TW" altLang="en-US" dirty="0" smtClean="0"/>
              <a:t>製造時若有金屬混入，會在這裡被抽離。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Feeder:K-Tron</a:t>
            </a:r>
            <a:r>
              <a:rPr lang="en-US" altLang="zh-TW" dirty="0" smtClean="0"/>
              <a:t>(</a:t>
            </a:r>
            <a:r>
              <a:rPr lang="zh-TW" altLang="en-US" dirty="0" smtClean="0"/>
              <a:t>瑞士的系統，可以追蹤製造批號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Metal </a:t>
            </a:r>
            <a:r>
              <a:rPr lang="en-US" altLang="zh-TW" dirty="0" err="1" smtClean="0"/>
              <a:t>Detector&amp;Spartor</a:t>
            </a:r>
            <a:r>
              <a:rPr lang="en-US" altLang="zh-TW" dirty="0" smtClean="0"/>
              <a:t>:</a:t>
            </a:r>
            <a:r>
              <a:rPr lang="zh-TW" altLang="en-US" dirty="0" smtClean="0"/>
              <a:t>製造時若有金屬混入，會在這裡被抽離。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Feeder:K-Tron</a:t>
            </a:r>
            <a:r>
              <a:rPr lang="en-US" altLang="zh-TW" dirty="0" smtClean="0"/>
              <a:t>(</a:t>
            </a:r>
            <a:r>
              <a:rPr lang="zh-TW" altLang="en-US" dirty="0" smtClean="0"/>
              <a:t>瑞士的系統，可以追蹤製造批號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Metal </a:t>
            </a:r>
            <a:r>
              <a:rPr lang="en-US" altLang="zh-TW" dirty="0" err="1" smtClean="0"/>
              <a:t>Detector&amp;Spartor</a:t>
            </a:r>
            <a:r>
              <a:rPr lang="en-US" altLang="zh-TW" dirty="0" smtClean="0"/>
              <a:t>:</a:t>
            </a:r>
            <a:r>
              <a:rPr lang="zh-TW" altLang="en-US" dirty="0" smtClean="0"/>
              <a:t>製造時若有金屬混入，會在這裡被抽離。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1.KAPEX®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為聚碳酸酯（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）的非結晶性材料，具有相當優良的綜合性能，如抗衝擊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在所有工程塑膠中具有最佳的衝擊強度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、尺寸穩定、優越的電氣特性、耐熱等。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玻纖增強級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KAPEX®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樹酯顯著提高其機械強度和彈性模數、熱膨脹率和蠕變下降、抗疲勞強度和耐應力龜裂性提高數倍，且能在攝氏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130 -140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下長期使用。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阻燃改性級</a:t>
            </a:r>
            <a:r>
              <a:rPr lang="en-US" altLang="zh-TW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符合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UL94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防火標準，達到不同阻燃等級的産品。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36E9-6D33-4547-B556-0E040C7CB12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402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A7C15E-CAE0-4EDC-82C8-6D32A683F7C1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1DA32-3FD6-433F-95DE-B907EB21702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36451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57337-AB71-4D19-9CDE-FDFF5EF30722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D58DF-3BDE-4617-BB1A-3EE4F8FD6A2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417387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0DE84E-B066-4407-B525-35D8B096C4CF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4D785-2008-4474-BB7A-0C96D206E213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49829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63F471-0713-4254-A1DD-47069E6EEEE5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1B22A-73C6-40C9-9871-C80932FF209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64417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02C5A8-C1C2-47A6-B913-C2D1455215DF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F013-5963-417A-951D-2650DA151D7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1724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8498-4731-451A-A9EE-F332F9841786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05498-E125-4707-93BF-AAC99151C16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583866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4F045-E959-41C4-A754-9D53C73337B1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FF6D5-0FAA-456D-B936-041CE129F4D2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6641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070958-9EDE-4D36-825D-46EDBCC21A47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E8026-E289-4461-B307-F93E918F9C0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30081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13D859-3042-4B69-B26A-870835F45320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861B6-E128-49F6-BDB6-2B8F970958A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98436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B5EEE-3E0A-4544-81B1-19B418E29779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13CCB-AC22-4171-BF58-27592521EB07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303206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C9DF4A-42AD-490F-9533-C4104BFEAF45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486F9-B5A2-4B89-A0E1-43481C23CC1A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xmlns="" val="16792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smtClean="0"/>
              <a:t>Cliquez pour modifier les styles du texte du masque</a:t>
            </a:r>
          </a:p>
          <a:p>
            <a:pPr lvl="1"/>
            <a:r>
              <a:rPr lang="fr-CA" altLang="zh-TW" smtClean="0"/>
              <a:t>Deuxième niveau</a:t>
            </a:r>
          </a:p>
          <a:p>
            <a:pPr lvl="2"/>
            <a:r>
              <a:rPr lang="fr-CA" altLang="zh-TW" smtClean="0"/>
              <a:t>Troisième niveau</a:t>
            </a:r>
          </a:p>
          <a:p>
            <a:pPr lvl="3"/>
            <a:r>
              <a:rPr lang="fr-CA" altLang="zh-TW" smtClean="0"/>
              <a:t>Quatrième niveau</a:t>
            </a:r>
          </a:p>
          <a:p>
            <a:pPr lvl="4"/>
            <a:r>
              <a:rPr lang="fr-CA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B40DBDC-A46B-4B8C-A403-BD8E8637ECF9}" type="datetimeFigureOut">
              <a:rPr lang="fr-FR" altLang="zh-TW"/>
              <a:pPr/>
              <a:t>31/12/2014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719AA1-75D8-4185-A837-8F749D5D5F13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5904656" cy="110242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校外參訪</a:t>
            </a:r>
            <a:r>
              <a:rPr lang="en-US" altLang="zh-TW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晉倫科技股份有限公司</a:t>
            </a:r>
            <a:endParaRPr lang="fr-CA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4896544" cy="3353519"/>
          </a:xfrm>
        </p:spPr>
        <p:txBody>
          <a:bodyPr/>
          <a:lstStyle/>
          <a:p>
            <a:pPr lvl="1" algn="l"/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化工四乙</a:t>
            </a:r>
            <a:endParaRPr lang="en-US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組別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endParaRPr lang="en-US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指導老師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吳豐智</a:t>
            </a:r>
            <a:r>
              <a:rPr lang="zh-TW" altLang="en-US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endParaRPr lang="en-US" altLang="zh-TW" b="1" dirty="0" smtClean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r>
              <a:rPr lang="zh-TW" altLang="en-US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:U0014101 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鍾宇軒</a:t>
            </a:r>
            <a:endParaRPr lang="en-US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U0014146 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林意函</a:t>
            </a:r>
            <a:endParaRPr lang="en-US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U0014155 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陳廷育</a:t>
            </a:r>
            <a:endParaRPr lang="en-US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b="1" dirty="0" smtClea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U9814034 </a:t>
            </a:r>
            <a:r>
              <a:rPr lang="zh-TW" altLang="en-US" b="1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莊璧蔓 </a:t>
            </a:r>
            <a:endParaRPr lang="en-US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/>
            <a:endParaRPr lang="fr-FR" altLang="zh-TW" b="1" dirty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124744"/>
            <a:ext cx="2818973" cy="5555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82612" y="1988840"/>
            <a:ext cx="8229600" cy="4429125"/>
          </a:xfrm>
        </p:spPr>
        <p:txBody>
          <a:bodyPr/>
          <a:lstStyle/>
          <a:p>
            <a:pPr marL="400050" lvl="1" indent="0" rtl="0" fontAlgn="base">
              <a:buNone/>
            </a:pP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 rtl="0" fontAlgn="base">
              <a:buNone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KAPEX(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聚碳酸酯改性樹脂</a:t>
            </a: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抗衝擊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尺寸穩定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耐熱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高光澤度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優越的電氣特性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132856"/>
            <a:ext cx="3456384" cy="309634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292080" y="554859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上圖</a:t>
            </a:r>
            <a:r>
              <a:rPr lang="en-US" altLang="zh-TW" dirty="0" smtClean="0"/>
              <a:t>:</a:t>
            </a:r>
            <a:r>
              <a:rPr lang="zh-TW" altLang="en-US" dirty="0" smtClean="0"/>
              <a:t>筆電外殼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64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(1/1)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type="body" orient="vert" idx="1"/>
          </p:nvPr>
        </p:nvSpPr>
        <p:spPr>
          <a:xfrm>
            <a:off x="-180528" y="2060848"/>
            <a:ext cx="8316416" cy="4505672"/>
          </a:xfrm>
        </p:spPr>
        <p:txBody>
          <a:bodyPr vert="horz"/>
          <a:lstStyle/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參訪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發覺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學的東西永遠不夠多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生活週遭的東西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很多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都是塑膠類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尼龍</a:t>
            </a: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6/66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的複合材料中加玻纖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可減少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重量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應用於筆電和汽機車的材料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發展較輕薄的產品，受到消費者的喜愛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將所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應用於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實際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好的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行銷手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  <a:endParaRPr lang="en-US" altLang="zh-TW" sz="28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marR="0" lvl="2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好的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英文能力</a:t>
            </a:r>
            <a:r>
              <a:rPr lang="zh-TW" altLang="en-US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及口才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725144"/>
            <a:ext cx="3823585" cy="1765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308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Contents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80920" cy="4429125"/>
          </a:xfrm>
        </p:spPr>
        <p:txBody>
          <a:bodyPr/>
          <a:lstStyle/>
          <a:p>
            <a:pPr marL="400050" lvl="1" indent="0">
              <a:buNone/>
              <a:defRPr/>
            </a:pP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沿革與背景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None/>
              <a:defRPr/>
            </a:pP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產品與競爭條件</a:t>
            </a:r>
            <a:endParaRPr lang="en-US" altLang="zh-TW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None/>
              <a:defRPr/>
            </a:pP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製造流程</a:t>
            </a:r>
            <a:endParaRPr lang="en-US" altLang="zh-TW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None/>
              <a:defRPr/>
            </a:pP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  <a:endParaRPr lang="en-US" altLang="zh-TW" sz="3600" b="1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00050" lvl="1" indent="0">
              <a:buNone/>
              <a:defRPr/>
            </a:pP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600" b="1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6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沿革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(1/1)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429125"/>
          </a:xfrm>
        </p:spPr>
        <p:txBody>
          <a:bodyPr/>
          <a:lstStyle/>
          <a:p>
            <a:pPr marL="400050" lvl="1" indent="0">
              <a:buNone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晉倫科技股份有限公司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(6151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1982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月上市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是一家工程塑膠製造專業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也是複合材料二次加工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653136"/>
            <a:ext cx="4838700" cy="180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產品與競爭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條件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altLang="zh-TW" dirty="0"/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技術簡介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9958809"/>
              </p:ext>
            </p:extLst>
          </p:nvPr>
        </p:nvGraphicFramePr>
        <p:xfrm>
          <a:off x="539552" y="2348880"/>
          <a:ext cx="8064896" cy="424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532"/>
                <a:gridCol w="3956364"/>
              </a:tblGrid>
              <a:tr h="504056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產品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5313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尼龍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(NY)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複合材料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連接器、插頭、自行車零件、電源供應器、通訊零件、汽機車零件、電器零件、機械五金。</a:t>
                      </a:r>
                    </a:p>
                  </a:txBody>
                  <a:tcPr/>
                </a:tc>
              </a:tr>
              <a:tr h="45313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聚丙烯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(PP)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複合材料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汽機車零件、電器零件、電子零件。</a:t>
                      </a:r>
                    </a:p>
                  </a:txBody>
                  <a:tcPr/>
                </a:tc>
              </a:tr>
              <a:tr h="45313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丙烯腈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丁二烯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苯乙烯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(ABS)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複合材料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影像感測器、冷氣零件、電子零件。</a:t>
                      </a:r>
                    </a:p>
                  </a:txBody>
                  <a:tcPr/>
                </a:tc>
              </a:tr>
              <a:tr h="45313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聚對苯二甲酸丁二醇酯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(PBT)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複合材料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連接器、插頭、電子零件、電器零件。</a:t>
                      </a:r>
                    </a:p>
                  </a:txBody>
                  <a:tcPr/>
                </a:tc>
              </a:tr>
              <a:tr h="453134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聚碳酸酯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(PC)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複合材料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電腦週邊零件。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53134">
                <a:tc>
                  <a:txBody>
                    <a:bodyPr/>
                    <a:lstStyle/>
                    <a:p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聚碳酸酯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(PC)/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丙烯晴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丁二烯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苯乙烯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(ABS)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筆記型電腦、顯示器。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789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客製化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各複合材料使用之塑膠粒。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7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產品與競爭條件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9125"/>
          </a:xfrm>
        </p:spPr>
        <p:txBody>
          <a:bodyPr/>
          <a:lstStyle/>
          <a:p>
            <a:pPr marL="400050" lvl="1" indent="0">
              <a:buNone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產品比重與產能狀況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xmlns="" val="2052194356"/>
              </p:ext>
            </p:extLst>
          </p:nvPr>
        </p:nvGraphicFramePr>
        <p:xfrm>
          <a:off x="395536" y="2492896"/>
          <a:ext cx="432048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圖表 7"/>
          <p:cNvGraphicFramePr/>
          <p:nvPr>
            <p:extLst>
              <p:ext uri="{D42A27DB-BD31-4B8C-83A1-F6EECF244321}">
                <p14:modId xmlns:p14="http://schemas.microsoft.com/office/powerpoint/2010/main" xmlns="" val="981068557"/>
              </p:ext>
            </p:extLst>
          </p:nvPr>
        </p:nvGraphicFramePr>
        <p:xfrm>
          <a:off x="4572000" y="2348880"/>
          <a:ext cx="41044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081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產品與競爭條件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(3/3)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9125"/>
          </a:xfrm>
        </p:spPr>
        <p:txBody>
          <a:bodyPr/>
          <a:lstStyle/>
          <a:p>
            <a:pPr marL="400050" lvl="1" indent="0">
              <a:buNone/>
              <a:defRPr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優良的設備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760973185"/>
              </p:ext>
            </p:extLst>
          </p:nvPr>
        </p:nvGraphicFramePr>
        <p:xfrm>
          <a:off x="1295128" y="980728"/>
          <a:ext cx="7848872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5480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製造流程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(1/1)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29125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2876871197"/>
              </p:ext>
            </p:extLst>
          </p:nvPr>
        </p:nvGraphicFramePr>
        <p:xfrm>
          <a:off x="575556" y="908720"/>
          <a:ext cx="7848872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645024"/>
            <a:ext cx="428563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0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(1/3)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 rtl="0" fontAlgn="base">
              <a:buNone/>
            </a:pPr>
            <a:endParaRPr lang="en-US" altLang="zh-TW" sz="2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00050" lvl="1" indent="0" rtl="0" fontAlgn="base">
              <a:buNone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MAPEX(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尼龍改性樹脂</a:t>
            </a: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高強度、高耐熱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低溫衝擊性好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耐磨耗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表面硬度高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抗化學品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內容版面配置區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64236" y="2050185"/>
            <a:ext cx="3886743" cy="321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459884" y="544522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/>
              <a:t>上圖</a:t>
            </a:r>
            <a:r>
              <a:rPr lang="en-US" altLang="zh-TW" dirty="0"/>
              <a:t>:</a:t>
            </a:r>
            <a:r>
              <a:rPr lang="zh-TW" altLang="en-US" dirty="0"/>
              <a:t>機車後座把手</a:t>
            </a:r>
          </a:p>
        </p:txBody>
      </p:sp>
    </p:spTree>
    <p:extLst>
      <p:ext uri="{BB962C8B-B14F-4D97-AF65-F5344CB8AC3E}">
        <p14:creationId xmlns:p14="http://schemas.microsoft.com/office/powerpoint/2010/main" xmlns="" val="29334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產品介紹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(2/3)</a:t>
            </a:r>
            <a:endParaRPr lang="fr-CA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endParaRPr lang="en-US" altLang="zh-TW" dirty="0" smtClean="0"/>
          </a:p>
          <a:p>
            <a:pPr marL="400050" lvl="1" indent="0" rtl="0" fontAlgn="base">
              <a:buNone/>
            </a:pP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APLAX(</a:t>
            </a:r>
            <a:r>
              <a:rPr lang="zh-TW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聚丙烯改性樹脂</a:t>
            </a:r>
            <a:r>
              <a:rPr lang="en-US" altLang="zh-TW" sz="28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耐衝擊、耐刮擦、耐熱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好的流動性和加工性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2" indent="0" rtl="0" fontAlgn="base">
              <a:buNone/>
            </a:pPr>
            <a:r>
              <a:rPr lang="en-US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4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易於烤漆、塗裝</a:t>
            </a:r>
            <a:endParaRPr lang="zh-TW" altLang="zh-TW" dirty="0" smtClean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204864"/>
            <a:ext cx="3458058" cy="27245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5076893" y="50758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上圖</a:t>
            </a:r>
            <a:r>
              <a:rPr lang="en-US" altLang="zh-TW" dirty="0" smtClean="0"/>
              <a:t>:</a:t>
            </a:r>
            <a:r>
              <a:rPr lang="zh-TW" altLang="en-US" dirty="0" smtClean="0"/>
              <a:t>汽車保險桿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5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</Template>
  <TotalTime>329</TotalTime>
  <Words>1569</Words>
  <Application>Microsoft Office PowerPoint</Application>
  <PresentationFormat>如螢幕大小 (4:3)</PresentationFormat>
  <Paragraphs>144</Paragraphs>
  <Slides>11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16</vt:lpstr>
      <vt:lpstr>校外參訪— 晉倫科技股份有限公司</vt:lpstr>
      <vt:lpstr>Contents</vt:lpstr>
      <vt:lpstr>(一)沿革與背景(1/1)</vt:lpstr>
      <vt:lpstr>(二)產品與競爭條件(1/3)</vt:lpstr>
      <vt:lpstr>(二)產品與競爭條件(2/3)</vt:lpstr>
      <vt:lpstr>(二)產品與競爭條件(3/3)</vt:lpstr>
      <vt:lpstr>(三)製造流程(1/1)</vt:lpstr>
      <vt:lpstr>(四)產品介紹(1/3)</vt:lpstr>
      <vt:lpstr>(四)產品介紹(2/3)</vt:lpstr>
      <vt:lpstr>(四)產品介紹(3/3)</vt:lpstr>
      <vt:lpstr>(五)心得(1/1)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校外參訪—晉倫科技股份有限公司</dc:title>
  <dc:creator>oil cat</dc:creator>
  <cp:lastModifiedBy>迪奇</cp:lastModifiedBy>
  <cp:revision>76</cp:revision>
  <dcterms:created xsi:type="dcterms:W3CDTF">2014-12-24T10:01:04Z</dcterms:created>
  <dcterms:modified xsi:type="dcterms:W3CDTF">2014-12-31T02:49:59Z</dcterms:modified>
</cp:coreProperties>
</file>